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handoutMasterIdLst>
    <p:handoutMasterId r:id="rId17"/>
  </p:handoutMasterIdLst>
  <p:sldIdLst>
    <p:sldId id="299" r:id="rId2"/>
    <p:sldId id="290" r:id="rId3"/>
    <p:sldId id="301" r:id="rId4"/>
    <p:sldId id="261" r:id="rId5"/>
    <p:sldId id="302" r:id="rId6"/>
    <p:sldId id="303" r:id="rId7"/>
    <p:sldId id="304" r:id="rId8"/>
    <p:sldId id="305" r:id="rId9"/>
    <p:sldId id="306" r:id="rId10"/>
    <p:sldId id="309" r:id="rId11"/>
    <p:sldId id="310" r:id="rId12"/>
    <p:sldId id="318" r:id="rId13"/>
    <p:sldId id="297" r:id="rId14"/>
    <p:sldId id="317"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авчання Дистанційне" initials="НД"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Помір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7" d="100"/>
          <a:sy n="57" d="100"/>
        </p:scale>
        <p:origin x="-95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58774-7B4C-4AEC-B694-BA9525884302}"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uk-UA"/>
        </a:p>
      </dgm:t>
    </dgm:pt>
    <dgm:pt modelId="{181050D2-4CD3-4028-8086-CE6F237CAC3D}">
      <dgm:prSet phldrT="[Текст]"/>
      <dgm:spPr/>
      <dgm:t>
        <a:bodyPr/>
        <a:lstStyle/>
        <a:p>
          <a:r>
            <a:rPr lang="uk-UA" dirty="0" smtClean="0"/>
            <a:t>Постановка задачі</a:t>
          </a:r>
          <a:endParaRPr lang="uk-UA" dirty="0"/>
        </a:p>
      </dgm:t>
    </dgm:pt>
    <dgm:pt modelId="{6109A798-1E80-4BA4-BE0E-2669890F1A1B}" type="parTrans" cxnId="{EF6B5A0B-CE8F-43CD-92EB-8490880213CA}">
      <dgm:prSet/>
      <dgm:spPr/>
      <dgm:t>
        <a:bodyPr/>
        <a:lstStyle/>
        <a:p>
          <a:endParaRPr lang="uk-UA"/>
        </a:p>
      </dgm:t>
    </dgm:pt>
    <dgm:pt modelId="{24F2C6A8-5AFF-430A-BF6F-07B082C1372D}" type="sibTrans" cxnId="{EF6B5A0B-CE8F-43CD-92EB-8490880213CA}">
      <dgm:prSet/>
      <dgm:spPr/>
      <dgm:t>
        <a:bodyPr/>
        <a:lstStyle/>
        <a:p>
          <a:endParaRPr lang="uk-UA"/>
        </a:p>
      </dgm:t>
    </dgm:pt>
    <dgm:pt modelId="{0E745624-3364-470B-9257-84AAFAEC5D08}">
      <dgm:prSet phldrT="[Текст]"/>
      <dgm:spPr/>
      <dgm:t>
        <a:bodyPr/>
        <a:lstStyle/>
        <a:p>
          <a:r>
            <a:rPr lang="uk-UA" dirty="0" smtClean="0"/>
            <a:t>Опис задачі </a:t>
          </a:r>
          <a:endParaRPr lang="uk-UA" dirty="0"/>
        </a:p>
      </dgm:t>
    </dgm:pt>
    <dgm:pt modelId="{76AA9BE0-28A4-47AE-9DC9-750DB7DAE846}" type="parTrans" cxnId="{6E880705-7BFB-4CC1-A757-94C32635168A}">
      <dgm:prSet/>
      <dgm:spPr/>
      <dgm:t>
        <a:bodyPr/>
        <a:lstStyle/>
        <a:p>
          <a:endParaRPr lang="uk-UA"/>
        </a:p>
      </dgm:t>
    </dgm:pt>
    <dgm:pt modelId="{E37D0AC3-411D-4D40-A57A-752091012140}" type="sibTrans" cxnId="{6E880705-7BFB-4CC1-A757-94C32635168A}">
      <dgm:prSet/>
      <dgm:spPr/>
      <dgm:t>
        <a:bodyPr/>
        <a:lstStyle/>
        <a:p>
          <a:endParaRPr lang="uk-UA"/>
        </a:p>
      </dgm:t>
    </dgm:pt>
    <dgm:pt modelId="{3962E1F8-F09F-40F7-A5ED-522D53A0C81B}">
      <dgm:prSet phldrT="[Текст]"/>
      <dgm:spPr/>
      <dgm:t>
        <a:bodyPr/>
        <a:lstStyle/>
        <a:p>
          <a:r>
            <a:rPr lang="uk-UA" dirty="0" smtClean="0"/>
            <a:t>Створення інформаційної моделі</a:t>
          </a:r>
          <a:endParaRPr lang="uk-UA" dirty="0"/>
        </a:p>
      </dgm:t>
    </dgm:pt>
    <dgm:pt modelId="{9050F441-EB21-4ABC-B575-10B7A3D53B96}" type="parTrans" cxnId="{89A3D663-BCFB-4FEA-996C-FB7906C39300}">
      <dgm:prSet/>
      <dgm:spPr/>
      <dgm:t>
        <a:bodyPr/>
        <a:lstStyle/>
        <a:p>
          <a:endParaRPr lang="uk-UA"/>
        </a:p>
      </dgm:t>
    </dgm:pt>
    <dgm:pt modelId="{7207F9C7-8400-4F17-802E-139802E436A2}" type="sibTrans" cxnId="{89A3D663-BCFB-4FEA-996C-FB7906C39300}">
      <dgm:prSet/>
      <dgm:spPr/>
      <dgm:t>
        <a:bodyPr/>
        <a:lstStyle/>
        <a:p>
          <a:endParaRPr lang="uk-UA"/>
        </a:p>
      </dgm:t>
    </dgm:pt>
    <dgm:pt modelId="{92676FCD-5C98-4E8D-A0B5-902414DB3446}">
      <dgm:prSet phldrT="[Текст]"/>
      <dgm:spPr/>
      <dgm:t>
        <a:bodyPr/>
        <a:lstStyle/>
        <a:p>
          <a:r>
            <a:rPr lang="uk-UA" dirty="0" smtClean="0"/>
            <a:t>Формалізація</a:t>
          </a:r>
          <a:endParaRPr lang="uk-UA" dirty="0"/>
        </a:p>
      </dgm:t>
    </dgm:pt>
    <dgm:pt modelId="{5D31045E-2F1C-4E6A-8C63-D4CCDE29015E}" type="parTrans" cxnId="{5DF21310-5AFF-483B-BFFB-32845A3B46A7}">
      <dgm:prSet/>
      <dgm:spPr/>
      <dgm:t>
        <a:bodyPr/>
        <a:lstStyle/>
        <a:p>
          <a:endParaRPr lang="uk-UA"/>
        </a:p>
      </dgm:t>
    </dgm:pt>
    <dgm:pt modelId="{172AAEAC-2803-4053-B2C3-6A11D69BF338}" type="sibTrans" cxnId="{5DF21310-5AFF-483B-BFFB-32845A3B46A7}">
      <dgm:prSet/>
      <dgm:spPr/>
      <dgm:t>
        <a:bodyPr/>
        <a:lstStyle/>
        <a:p>
          <a:endParaRPr lang="uk-UA"/>
        </a:p>
      </dgm:t>
    </dgm:pt>
    <dgm:pt modelId="{49F23AA0-4B64-4188-A598-2E61C6869820}">
      <dgm:prSet phldrT="[Текст]"/>
      <dgm:spPr/>
      <dgm:t>
        <a:bodyPr/>
        <a:lstStyle/>
        <a:p>
          <a:r>
            <a:rPr lang="uk-UA" dirty="0" smtClean="0"/>
            <a:t>Знакова модель</a:t>
          </a:r>
          <a:endParaRPr lang="uk-UA" dirty="0"/>
        </a:p>
      </dgm:t>
    </dgm:pt>
    <dgm:pt modelId="{87FE88E0-A342-446D-AA32-F7AD8278BEF7}" type="parTrans" cxnId="{A480E5CA-B8F8-4D34-9A5B-3D741B953F5E}">
      <dgm:prSet/>
      <dgm:spPr/>
      <dgm:t>
        <a:bodyPr/>
        <a:lstStyle/>
        <a:p>
          <a:endParaRPr lang="uk-UA"/>
        </a:p>
      </dgm:t>
    </dgm:pt>
    <dgm:pt modelId="{8B1B3A2E-5E91-4DB1-B04F-FBD6BC500139}" type="sibTrans" cxnId="{A480E5CA-B8F8-4D34-9A5B-3D741B953F5E}">
      <dgm:prSet/>
      <dgm:spPr/>
      <dgm:t>
        <a:bodyPr/>
        <a:lstStyle/>
        <a:p>
          <a:endParaRPr lang="uk-UA"/>
        </a:p>
      </dgm:t>
    </dgm:pt>
    <dgm:pt modelId="{4468E70C-90A0-444A-A129-961253705D88}">
      <dgm:prSet phldrT="[Текст]"/>
      <dgm:spPr/>
      <dgm:t>
        <a:bodyPr/>
        <a:lstStyle/>
        <a:p>
          <a:r>
            <a:rPr lang="uk-UA" dirty="0" smtClean="0"/>
            <a:t>Мета моделювання</a:t>
          </a:r>
          <a:endParaRPr lang="uk-UA" dirty="0"/>
        </a:p>
      </dgm:t>
    </dgm:pt>
    <dgm:pt modelId="{2289D358-B11C-445C-9263-72B6385AE1E9}" type="parTrans" cxnId="{B69EDA0B-7AD6-4440-8CF5-0A23F75123BC}">
      <dgm:prSet/>
      <dgm:spPr/>
      <dgm:t>
        <a:bodyPr/>
        <a:lstStyle/>
        <a:p>
          <a:endParaRPr lang="uk-UA"/>
        </a:p>
      </dgm:t>
    </dgm:pt>
    <dgm:pt modelId="{9718CAAB-7225-46D7-8E96-247A99326ABD}" type="sibTrans" cxnId="{B69EDA0B-7AD6-4440-8CF5-0A23F75123BC}">
      <dgm:prSet/>
      <dgm:spPr/>
      <dgm:t>
        <a:bodyPr/>
        <a:lstStyle/>
        <a:p>
          <a:endParaRPr lang="uk-UA"/>
        </a:p>
      </dgm:t>
    </dgm:pt>
    <dgm:pt modelId="{F4658754-02E7-4018-A83E-14F90AB9F608}">
      <dgm:prSet phldrT="[Текст]"/>
      <dgm:spPr/>
      <dgm:t>
        <a:bodyPr/>
        <a:lstStyle/>
        <a:p>
          <a:r>
            <a:rPr lang="uk-UA" dirty="0" smtClean="0"/>
            <a:t>Аналіз об'єкта </a:t>
          </a:r>
          <a:endParaRPr lang="uk-UA" dirty="0"/>
        </a:p>
      </dgm:t>
    </dgm:pt>
    <dgm:pt modelId="{3A210F5F-156B-4B46-ADE5-FB1241C91E23}" type="parTrans" cxnId="{C1EC7857-E25A-48BF-B3E5-58373A206183}">
      <dgm:prSet/>
      <dgm:spPr/>
      <dgm:t>
        <a:bodyPr/>
        <a:lstStyle/>
        <a:p>
          <a:endParaRPr lang="uk-UA"/>
        </a:p>
      </dgm:t>
    </dgm:pt>
    <dgm:pt modelId="{446D9E32-EF36-4361-BF46-F5EE38ACF880}" type="sibTrans" cxnId="{C1EC7857-E25A-48BF-B3E5-58373A206183}">
      <dgm:prSet/>
      <dgm:spPr/>
      <dgm:t>
        <a:bodyPr/>
        <a:lstStyle/>
        <a:p>
          <a:endParaRPr lang="uk-UA"/>
        </a:p>
      </dgm:t>
    </dgm:pt>
    <dgm:pt modelId="{750323AD-3A81-4F64-802E-B9806C81DBE0}">
      <dgm:prSet phldrT="[Текст]"/>
      <dgm:spPr/>
      <dgm:t>
        <a:bodyPr/>
        <a:lstStyle/>
        <a:p>
          <a:r>
            <a:rPr lang="uk-UA" dirty="0" smtClean="0"/>
            <a:t>Комп'ютерна модель</a:t>
          </a:r>
          <a:endParaRPr lang="uk-UA" dirty="0"/>
        </a:p>
      </dgm:t>
    </dgm:pt>
    <dgm:pt modelId="{92FDBEF6-319A-4DF1-92A7-8E9B9A5164F0}" type="parTrans" cxnId="{44A1D5DD-3FF6-4B21-B7F5-8EE56069592B}">
      <dgm:prSet/>
      <dgm:spPr/>
      <dgm:t>
        <a:bodyPr/>
        <a:lstStyle/>
        <a:p>
          <a:endParaRPr lang="uk-UA"/>
        </a:p>
      </dgm:t>
    </dgm:pt>
    <dgm:pt modelId="{2BCCAA2D-8387-409D-AB67-54ED2AC60468}" type="sibTrans" cxnId="{44A1D5DD-3FF6-4B21-B7F5-8EE56069592B}">
      <dgm:prSet/>
      <dgm:spPr/>
      <dgm:t>
        <a:bodyPr/>
        <a:lstStyle/>
        <a:p>
          <a:endParaRPr lang="uk-UA"/>
        </a:p>
      </dgm:t>
    </dgm:pt>
    <dgm:pt modelId="{1732C1C5-1209-46FB-AABC-3C1F0A138998}" type="pres">
      <dgm:prSet presAssocID="{D3358774-7B4C-4AEC-B694-BA9525884302}" presName="diagram" presStyleCnt="0">
        <dgm:presLayoutVars>
          <dgm:chPref val="1"/>
          <dgm:dir/>
          <dgm:animOne val="branch"/>
          <dgm:animLvl val="lvl"/>
          <dgm:resizeHandles/>
        </dgm:presLayoutVars>
      </dgm:prSet>
      <dgm:spPr/>
      <dgm:t>
        <a:bodyPr/>
        <a:lstStyle/>
        <a:p>
          <a:endParaRPr lang="uk-UA"/>
        </a:p>
      </dgm:t>
    </dgm:pt>
    <dgm:pt modelId="{D272415C-5EEA-44DA-9A9B-132CF4F20857}" type="pres">
      <dgm:prSet presAssocID="{181050D2-4CD3-4028-8086-CE6F237CAC3D}" presName="root" presStyleCnt="0"/>
      <dgm:spPr/>
    </dgm:pt>
    <dgm:pt modelId="{EE571D4C-2974-4F14-9151-A024C85F0FEE}" type="pres">
      <dgm:prSet presAssocID="{181050D2-4CD3-4028-8086-CE6F237CAC3D}" presName="rootComposite" presStyleCnt="0"/>
      <dgm:spPr/>
    </dgm:pt>
    <dgm:pt modelId="{0F054D40-7BF2-494B-AB5A-AD66AB3C296B}" type="pres">
      <dgm:prSet presAssocID="{181050D2-4CD3-4028-8086-CE6F237CAC3D}" presName="rootText" presStyleLbl="node1" presStyleIdx="0" presStyleCnt="2"/>
      <dgm:spPr/>
      <dgm:t>
        <a:bodyPr/>
        <a:lstStyle/>
        <a:p>
          <a:endParaRPr lang="uk-UA"/>
        </a:p>
      </dgm:t>
    </dgm:pt>
    <dgm:pt modelId="{04286CDB-166A-4A63-A82D-BAD694CEF1BE}" type="pres">
      <dgm:prSet presAssocID="{181050D2-4CD3-4028-8086-CE6F237CAC3D}" presName="rootConnector" presStyleLbl="node1" presStyleIdx="0" presStyleCnt="2"/>
      <dgm:spPr/>
      <dgm:t>
        <a:bodyPr/>
        <a:lstStyle/>
        <a:p>
          <a:endParaRPr lang="uk-UA"/>
        </a:p>
      </dgm:t>
    </dgm:pt>
    <dgm:pt modelId="{EC607B67-0455-412C-AD5B-A55F948D9C6C}" type="pres">
      <dgm:prSet presAssocID="{181050D2-4CD3-4028-8086-CE6F237CAC3D}" presName="childShape" presStyleCnt="0"/>
      <dgm:spPr/>
    </dgm:pt>
    <dgm:pt modelId="{496B0EAD-93FA-4F4C-B932-9F1756D41EFD}" type="pres">
      <dgm:prSet presAssocID="{76AA9BE0-28A4-47AE-9DC9-750DB7DAE846}" presName="Name13" presStyleLbl="parChTrans1D2" presStyleIdx="0" presStyleCnt="6"/>
      <dgm:spPr/>
      <dgm:t>
        <a:bodyPr/>
        <a:lstStyle/>
        <a:p>
          <a:endParaRPr lang="uk-UA"/>
        </a:p>
      </dgm:t>
    </dgm:pt>
    <dgm:pt modelId="{F6338041-2BBB-43C5-83A1-9725BDA81C90}" type="pres">
      <dgm:prSet presAssocID="{0E745624-3364-470B-9257-84AAFAEC5D08}" presName="childText" presStyleLbl="bgAcc1" presStyleIdx="0" presStyleCnt="6">
        <dgm:presLayoutVars>
          <dgm:bulletEnabled val="1"/>
        </dgm:presLayoutVars>
      </dgm:prSet>
      <dgm:spPr/>
      <dgm:t>
        <a:bodyPr/>
        <a:lstStyle/>
        <a:p>
          <a:endParaRPr lang="uk-UA"/>
        </a:p>
      </dgm:t>
    </dgm:pt>
    <dgm:pt modelId="{0E1A753D-B16E-4A8A-84B3-9BC6980C130A}" type="pres">
      <dgm:prSet presAssocID="{2289D358-B11C-445C-9263-72B6385AE1E9}" presName="Name13" presStyleLbl="parChTrans1D2" presStyleIdx="1" presStyleCnt="6"/>
      <dgm:spPr/>
      <dgm:t>
        <a:bodyPr/>
        <a:lstStyle/>
        <a:p>
          <a:endParaRPr lang="uk-UA"/>
        </a:p>
      </dgm:t>
    </dgm:pt>
    <dgm:pt modelId="{E44D3A79-1C9E-4BF2-8B2C-0C7059A93F8D}" type="pres">
      <dgm:prSet presAssocID="{4468E70C-90A0-444A-A129-961253705D88}" presName="childText" presStyleLbl="bgAcc1" presStyleIdx="1" presStyleCnt="6">
        <dgm:presLayoutVars>
          <dgm:bulletEnabled val="1"/>
        </dgm:presLayoutVars>
      </dgm:prSet>
      <dgm:spPr/>
      <dgm:t>
        <a:bodyPr/>
        <a:lstStyle/>
        <a:p>
          <a:endParaRPr lang="uk-UA"/>
        </a:p>
      </dgm:t>
    </dgm:pt>
    <dgm:pt modelId="{B43C91F7-0112-4930-A145-F7B3BE7A2FB7}" type="pres">
      <dgm:prSet presAssocID="{3A210F5F-156B-4B46-ADE5-FB1241C91E23}" presName="Name13" presStyleLbl="parChTrans1D2" presStyleIdx="2" presStyleCnt="6"/>
      <dgm:spPr/>
      <dgm:t>
        <a:bodyPr/>
        <a:lstStyle/>
        <a:p>
          <a:endParaRPr lang="uk-UA"/>
        </a:p>
      </dgm:t>
    </dgm:pt>
    <dgm:pt modelId="{8BC5F661-47A9-4743-B1DB-9767CFC63FC8}" type="pres">
      <dgm:prSet presAssocID="{F4658754-02E7-4018-A83E-14F90AB9F608}" presName="childText" presStyleLbl="bgAcc1" presStyleIdx="2" presStyleCnt="6">
        <dgm:presLayoutVars>
          <dgm:bulletEnabled val="1"/>
        </dgm:presLayoutVars>
      </dgm:prSet>
      <dgm:spPr/>
      <dgm:t>
        <a:bodyPr/>
        <a:lstStyle/>
        <a:p>
          <a:endParaRPr lang="uk-UA"/>
        </a:p>
      </dgm:t>
    </dgm:pt>
    <dgm:pt modelId="{BF1F7BAB-FA83-42EE-AEBA-0F2C17B09759}" type="pres">
      <dgm:prSet presAssocID="{3962E1F8-F09F-40F7-A5ED-522D53A0C81B}" presName="root" presStyleCnt="0"/>
      <dgm:spPr/>
    </dgm:pt>
    <dgm:pt modelId="{FE76E694-17AA-4F80-9A81-F928C96BC5D6}" type="pres">
      <dgm:prSet presAssocID="{3962E1F8-F09F-40F7-A5ED-522D53A0C81B}" presName="rootComposite" presStyleCnt="0"/>
      <dgm:spPr/>
    </dgm:pt>
    <dgm:pt modelId="{5F366EC6-A68C-4ACA-91F9-AA0FD14A94EC}" type="pres">
      <dgm:prSet presAssocID="{3962E1F8-F09F-40F7-A5ED-522D53A0C81B}" presName="rootText" presStyleLbl="node1" presStyleIdx="1" presStyleCnt="2"/>
      <dgm:spPr/>
      <dgm:t>
        <a:bodyPr/>
        <a:lstStyle/>
        <a:p>
          <a:endParaRPr lang="uk-UA"/>
        </a:p>
      </dgm:t>
    </dgm:pt>
    <dgm:pt modelId="{EE986C27-BFC8-44A2-B1DC-D540728A8C71}" type="pres">
      <dgm:prSet presAssocID="{3962E1F8-F09F-40F7-A5ED-522D53A0C81B}" presName="rootConnector" presStyleLbl="node1" presStyleIdx="1" presStyleCnt="2"/>
      <dgm:spPr/>
      <dgm:t>
        <a:bodyPr/>
        <a:lstStyle/>
        <a:p>
          <a:endParaRPr lang="uk-UA"/>
        </a:p>
      </dgm:t>
    </dgm:pt>
    <dgm:pt modelId="{F1603DBC-1163-434F-9EC0-F6AF842EFFCE}" type="pres">
      <dgm:prSet presAssocID="{3962E1F8-F09F-40F7-A5ED-522D53A0C81B}" presName="childShape" presStyleCnt="0"/>
      <dgm:spPr/>
    </dgm:pt>
    <dgm:pt modelId="{6EC87BEC-9E14-4616-9365-75BBA94907B4}" type="pres">
      <dgm:prSet presAssocID="{5D31045E-2F1C-4E6A-8C63-D4CCDE29015E}" presName="Name13" presStyleLbl="parChTrans1D2" presStyleIdx="3" presStyleCnt="6"/>
      <dgm:spPr/>
      <dgm:t>
        <a:bodyPr/>
        <a:lstStyle/>
        <a:p>
          <a:endParaRPr lang="uk-UA"/>
        </a:p>
      </dgm:t>
    </dgm:pt>
    <dgm:pt modelId="{89022306-EAE4-4C9D-A8B3-155D857E533F}" type="pres">
      <dgm:prSet presAssocID="{92676FCD-5C98-4E8D-A0B5-902414DB3446}" presName="childText" presStyleLbl="bgAcc1" presStyleIdx="3" presStyleCnt="6">
        <dgm:presLayoutVars>
          <dgm:bulletEnabled val="1"/>
        </dgm:presLayoutVars>
      </dgm:prSet>
      <dgm:spPr/>
      <dgm:t>
        <a:bodyPr/>
        <a:lstStyle/>
        <a:p>
          <a:endParaRPr lang="uk-UA"/>
        </a:p>
      </dgm:t>
    </dgm:pt>
    <dgm:pt modelId="{0FB3A66C-F5A9-4764-A5B4-5B09161F8F18}" type="pres">
      <dgm:prSet presAssocID="{87FE88E0-A342-446D-AA32-F7AD8278BEF7}" presName="Name13" presStyleLbl="parChTrans1D2" presStyleIdx="4" presStyleCnt="6"/>
      <dgm:spPr/>
      <dgm:t>
        <a:bodyPr/>
        <a:lstStyle/>
        <a:p>
          <a:endParaRPr lang="uk-UA"/>
        </a:p>
      </dgm:t>
    </dgm:pt>
    <dgm:pt modelId="{108E5383-F125-4288-A6A4-EAED5F90263F}" type="pres">
      <dgm:prSet presAssocID="{49F23AA0-4B64-4188-A598-2E61C6869820}" presName="childText" presStyleLbl="bgAcc1" presStyleIdx="4" presStyleCnt="6">
        <dgm:presLayoutVars>
          <dgm:bulletEnabled val="1"/>
        </dgm:presLayoutVars>
      </dgm:prSet>
      <dgm:spPr/>
      <dgm:t>
        <a:bodyPr/>
        <a:lstStyle/>
        <a:p>
          <a:endParaRPr lang="uk-UA"/>
        </a:p>
      </dgm:t>
    </dgm:pt>
    <dgm:pt modelId="{0866E371-98D1-489F-943D-B6DF967A297F}" type="pres">
      <dgm:prSet presAssocID="{92FDBEF6-319A-4DF1-92A7-8E9B9A5164F0}" presName="Name13" presStyleLbl="parChTrans1D2" presStyleIdx="5" presStyleCnt="6"/>
      <dgm:spPr/>
      <dgm:t>
        <a:bodyPr/>
        <a:lstStyle/>
        <a:p>
          <a:endParaRPr lang="uk-UA"/>
        </a:p>
      </dgm:t>
    </dgm:pt>
    <dgm:pt modelId="{EF7CA900-6716-44BC-A8F3-A4285D8AA408}" type="pres">
      <dgm:prSet presAssocID="{750323AD-3A81-4F64-802E-B9806C81DBE0}" presName="childText" presStyleLbl="bgAcc1" presStyleIdx="5" presStyleCnt="6">
        <dgm:presLayoutVars>
          <dgm:bulletEnabled val="1"/>
        </dgm:presLayoutVars>
      </dgm:prSet>
      <dgm:spPr/>
      <dgm:t>
        <a:bodyPr/>
        <a:lstStyle/>
        <a:p>
          <a:endParaRPr lang="uk-UA"/>
        </a:p>
      </dgm:t>
    </dgm:pt>
  </dgm:ptLst>
  <dgm:cxnLst>
    <dgm:cxn modelId="{FE31802E-11F0-4702-B0C3-2DD2BCDAB930}" type="presOf" srcId="{76AA9BE0-28A4-47AE-9DC9-750DB7DAE846}" destId="{496B0EAD-93FA-4F4C-B932-9F1756D41EFD}" srcOrd="0" destOrd="0" presId="urn:microsoft.com/office/officeart/2005/8/layout/hierarchy3"/>
    <dgm:cxn modelId="{954FA2F8-84F8-4C3E-8A58-5D5BBC8A3527}" type="presOf" srcId="{3962E1F8-F09F-40F7-A5ED-522D53A0C81B}" destId="{EE986C27-BFC8-44A2-B1DC-D540728A8C71}" srcOrd="1" destOrd="0" presId="urn:microsoft.com/office/officeart/2005/8/layout/hierarchy3"/>
    <dgm:cxn modelId="{A480E5CA-B8F8-4D34-9A5B-3D741B953F5E}" srcId="{3962E1F8-F09F-40F7-A5ED-522D53A0C81B}" destId="{49F23AA0-4B64-4188-A598-2E61C6869820}" srcOrd="1" destOrd="0" parTransId="{87FE88E0-A342-446D-AA32-F7AD8278BEF7}" sibTransId="{8B1B3A2E-5E91-4DB1-B04F-FBD6BC500139}"/>
    <dgm:cxn modelId="{A8C5856C-717D-4642-91C0-487C9AF7B43A}" type="presOf" srcId="{F4658754-02E7-4018-A83E-14F90AB9F608}" destId="{8BC5F661-47A9-4743-B1DB-9767CFC63FC8}" srcOrd="0" destOrd="0" presId="urn:microsoft.com/office/officeart/2005/8/layout/hierarchy3"/>
    <dgm:cxn modelId="{B69EDA0B-7AD6-4440-8CF5-0A23F75123BC}" srcId="{181050D2-4CD3-4028-8086-CE6F237CAC3D}" destId="{4468E70C-90A0-444A-A129-961253705D88}" srcOrd="1" destOrd="0" parTransId="{2289D358-B11C-445C-9263-72B6385AE1E9}" sibTransId="{9718CAAB-7225-46D7-8E96-247A99326ABD}"/>
    <dgm:cxn modelId="{B31FB260-4C9E-4F45-A898-21D3A476729B}" type="presOf" srcId="{181050D2-4CD3-4028-8086-CE6F237CAC3D}" destId="{0F054D40-7BF2-494B-AB5A-AD66AB3C296B}" srcOrd="0" destOrd="0" presId="urn:microsoft.com/office/officeart/2005/8/layout/hierarchy3"/>
    <dgm:cxn modelId="{3A2B4117-1DD5-4706-A7FF-1B6F9FDE8BE8}" type="presOf" srcId="{5D31045E-2F1C-4E6A-8C63-D4CCDE29015E}" destId="{6EC87BEC-9E14-4616-9365-75BBA94907B4}" srcOrd="0" destOrd="0" presId="urn:microsoft.com/office/officeart/2005/8/layout/hierarchy3"/>
    <dgm:cxn modelId="{B125B421-ECD4-4684-8520-0777924E1D8F}" type="presOf" srcId="{2289D358-B11C-445C-9263-72B6385AE1E9}" destId="{0E1A753D-B16E-4A8A-84B3-9BC6980C130A}" srcOrd="0" destOrd="0" presId="urn:microsoft.com/office/officeart/2005/8/layout/hierarchy3"/>
    <dgm:cxn modelId="{8072044B-0A00-4764-8A69-A72BF79AFB0E}" type="presOf" srcId="{D3358774-7B4C-4AEC-B694-BA9525884302}" destId="{1732C1C5-1209-46FB-AABC-3C1F0A138998}" srcOrd="0" destOrd="0" presId="urn:microsoft.com/office/officeart/2005/8/layout/hierarchy3"/>
    <dgm:cxn modelId="{768DB3E3-9EBD-4BD9-951D-38C019F2233D}" type="presOf" srcId="{3962E1F8-F09F-40F7-A5ED-522D53A0C81B}" destId="{5F366EC6-A68C-4ACA-91F9-AA0FD14A94EC}" srcOrd="0" destOrd="0" presId="urn:microsoft.com/office/officeart/2005/8/layout/hierarchy3"/>
    <dgm:cxn modelId="{A0ED2E81-7FBA-4595-AA2A-193842B4FA1A}" type="presOf" srcId="{92676FCD-5C98-4E8D-A0B5-902414DB3446}" destId="{89022306-EAE4-4C9D-A8B3-155D857E533F}" srcOrd="0" destOrd="0" presId="urn:microsoft.com/office/officeart/2005/8/layout/hierarchy3"/>
    <dgm:cxn modelId="{8D2878B1-2A40-42F7-94D4-0345105B5B3A}" type="presOf" srcId="{3A210F5F-156B-4B46-ADE5-FB1241C91E23}" destId="{B43C91F7-0112-4930-A145-F7B3BE7A2FB7}" srcOrd="0" destOrd="0" presId="urn:microsoft.com/office/officeart/2005/8/layout/hierarchy3"/>
    <dgm:cxn modelId="{2E63F83A-C7EA-4596-9101-F118C15F1D2C}" type="presOf" srcId="{49F23AA0-4B64-4188-A598-2E61C6869820}" destId="{108E5383-F125-4288-A6A4-EAED5F90263F}" srcOrd="0" destOrd="0" presId="urn:microsoft.com/office/officeart/2005/8/layout/hierarchy3"/>
    <dgm:cxn modelId="{5DF21310-5AFF-483B-BFFB-32845A3B46A7}" srcId="{3962E1F8-F09F-40F7-A5ED-522D53A0C81B}" destId="{92676FCD-5C98-4E8D-A0B5-902414DB3446}" srcOrd="0" destOrd="0" parTransId="{5D31045E-2F1C-4E6A-8C63-D4CCDE29015E}" sibTransId="{172AAEAC-2803-4053-B2C3-6A11D69BF338}"/>
    <dgm:cxn modelId="{89A3D663-BCFB-4FEA-996C-FB7906C39300}" srcId="{D3358774-7B4C-4AEC-B694-BA9525884302}" destId="{3962E1F8-F09F-40F7-A5ED-522D53A0C81B}" srcOrd="1" destOrd="0" parTransId="{9050F441-EB21-4ABC-B575-10B7A3D53B96}" sibTransId="{7207F9C7-8400-4F17-802E-139802E436A2}"/>
    <dgm:cxn modelId="{C76A1E68-7FC3-4CF2-BE9C-C78F348FBFF0}" type="presOf" srcId="{750323AD-3A81-4F64-802E-B9806C81DBE0}" destId="{EF7CA900-6716-44BC-A8F3-A4285D8AA408}" srcOrd="0" destOrd="0" presId="urn:microsoft.com/office/officeart/2005/8/layout/hierarchy3"/>
    <dgm:cxn modelId="{C1EC7857-E25A-48BF-B3E5-58373A206183}" srcId="{181050D2-4CD3-4028-8086-CE6F237CAC3D}" destId="{F4658754-02E7-4018-A83E-14F90AB9F608}" srcOrd="2" destOrd="0" parTransId="{3A210F5F-156B-4B46-ADE5-FB1241C91E23}" sibTransId="{446D9E32-EF36-4361-BF46-F5EE38ACF880}"/>
    <dgm:cxn modelId="{6E880705-7BFB-4CC1-A757-94C32635168A}" srcId="{181050D2-4CD3-4028-8086-CE6F237CAC3D}" destId="{0E745624-3364-470B-9257-84AAFAEC5D08}" srcOrd="0" destOrd="0" parTransId="{76AA9BE0-28A4-47AE-9DC9-750DB7DAE846}" sibTransId="{E37D0AC3-411D-4D40-A57A-752091012140}"/>
    <dgm:cxn modelId="{44A1D5DD-3FF6-4B21-B7F5-8EE56069592B}" srcId="{3962E1F8-F09F-40F7-A5ED-522D53A0C81B}" destId="{750323AD-3A81-4F64-802E-B9806C81DBE0}" srcOrd="2" destOrd="0" parTransId="{92FDBEF6-319A-4DF1-92A7-8E9B9A5164F0}" sibTransId="{2BCCAA2D-8387-409D-AB67-54ED2AC60468}"/>
    <dgm:cxn modelId="{A46FDBDE-971C-4838-B444-34B0A3030BA8}" type="presOf" srcId="{87FE88E0-A342-446D-AA32-F7AD8278BEF7}" destId="{0FB3A66C-F5A9-4764-A5B4-5B09161F8F18}" srcOrd="0" destOrd="0" presId="urn:microsoft.com/office/officeart/2005/8/layout/hierarchy3"/>
    <dgm:cxn modelId="{41BCF987-4449-4A18-BB88-CD4D7DD9442C}" type="presOf" srcId="{4468E70C-90A0-444A-A129-961253705D88}" destId="{E44D3A79-1C9E-4BF2-8B2C-0C7059A93F8D}" srcOrd="0" destOrd="0" presId="urn:microsoft.com/office/officeart/2005/8/layout/hierarchy3"/>
    <dgm:cxn modelId="{4EB01F34-CE54-4971-B6E3-E67976F7717C}" type="presOf" srcId="{181050D2-4CD3-4028-8086-CE6F237CAC3D}" destId="{04286CDB-166A-4A63-A82D-BAD694CEF1BE}" srcOrd="1" destOrd="0" presId="urn:microsoft.com/office/officeart/2005/8/layout/hierarchy3"/>
    <dgm:cxn modelId="{EF6B5A0B-CE8F-43CD-92EB-8490880213CA}" srcId="{D3358774-7B4C-4AEC-B694-BA9525884302}" destId="{181050D2-4CD3-4028-8086-CE6F237CAC3D}" srcOrd="0" destOrd="0" parTransId="{6109A798-1E80-4BA4-BE0E-2669890F1A1B}" sibTransId="{24F2C6A8-5AFF-430A-BF6F-07B082C1372D}"/>
    <dgm:cxn modelId="{056E7082-3EE7-47E7-A343-F5F88D25BFEF}" type="presOf" srcId="{0E745624-3364-470B-9257-84AAFAEC5D08}" destId="{F6338041-2BBB-43C5-83A1-9725BDA81C90}" srcOrd="0" destOrd="0" presId="urn:microsoft.com/office/officeart/2005/8/layout/hierarchy3"/>
    <dgm:cxn modelId="{17020502-35FB-4799-8DBF-FDCAC27A9E9B}" type="presOf" srcId="{92FDBEF6-319A-4DF1-92A7-8E9B9A5164F0}" destId="{0866E371-98D1-489F-943D-B6DF967A297F}" srcOrd="0" destOrd="0" presId="urn:microsoft.com/office/officeart/2005/8/layout/hierarchy3"/>
    <dgm:cxn modelId="{DEC55EEC-870A-497E-B5E6-700D997269EB}" type="presParOf" srcId="{1732C1C5-1209-46FB-AABC-3C1F0A138998}" destId="{D272415C-5EEA-44DA-9A9B-132CF4F20857}" srcOrd="0" destOrd="0" presId="urn:microsoft.com/office/officeart/2005/8/layout/hierarchy3"/>
    <dgm:cxn modelId="{8E2CF885-6C29-4AFC-93A2-F12B74E7432B}" type="presParOf" srcId="{D272415C-5EEA-44DA-9A9B-132CF4F20857}" destId="{EE571D4C-2974-4F14-9151-A024C85F0FEE}" srcOrd="0" destOrd="0" presId="urn:microsoft.com/office/officeart/2005/8/layout/hierarchy3"/>
    <dgm:cxn modelId="{17A7E2D3-2CE8-440A-9141-E71198BF6C6E}" type="presParOf" srcId="{EE571D4C-2974-4F14-9151-A024C85F0FEE}" destId="{0F054D40-7BF2-494B-AB5A-AD66AB3C296B}" srcOrd="0" destOrd="0" presId="urn:microsoft.com/office/officeart/2005/8/layout/hierarchy3"/>
    <dgm:cxn modelId="{7103099C-25FD-4A76-AE05-23D920EF213D}" type="presParOf" srcId="{EE571D4C-2974-4F14-9151-A024C85F0FEE}" destId="{04286CDB-166A-4A63-A82D-BAD694CEF1BE}" srcOrd="1" destOrd="0" presId="urn:microsoft.com/office/officeart/2005/8/layout/hierarchy3"/>
    <dgm:cxn modelId="{B5C5140A-723F-480B-9FFD-E3A2A49C845A}" type="presParOf" srcId="{D272415C-5EEA-44DA-9A9B-132CF4F20857}" destId="{EC607B67-0455-412C-AD5B-A55F948D9C6C}" srcOrd="1" destOrd="0" presId="urn:microsoft.com/office/officeart/2005/8/layout/hierarchy3"/>
    <dgm:cxn modelId="{E60D05A5-B434-42BD-A298-6EF2BAB003B4}" type="presParOf" srcId="{EC607B67-0455-412C-AD5B-A55F948D9C6C}" destId="{496B0EAD-93FA-4F4C-B932-9F1756D41EFD}" srcOrd="0" destOrd="0" presId="urn:microsoft.com/office/officeart/2005/8/layout/hierarchy3"/>
    <dgm:cxn modelId="{6300246F-B85F-4DAB-84B3-9312B627064E}" type="presParOf" srcId="{EC607B67-0455-412C-AD5B-A55F948D9C6C}" destId="{F6338041-2BBB-43C5-83A1-9725BDA81C90}" srcOrd="1" destOrd="0" presId="urn:microsoft.com/office/officeart/2005/8/layout/hierarchy3"/>
    <dgm:cxn modelId="{0341C655-C8A7-4B14-8A76-0A8EDC37F2CE}" type="presParOf" srcId="{EC607B67-0455-412C-AD5B-A55F948D9C6C}" destId="{0E1A753D-B16E-4A8A-84B3-9BC6980C130A}" srcOrd="2" destOrd="0" presId="urn:microsoft.com/office/officeart/2005/8/layout/hierarchy3"/>
    <dgm:cxn modelId="{1E006645-7C93-4334-A5A8-252073A11C64}" type="presParOf" srcId="{EC607B67-0455-412C-AD5B-A55F948D9C6C}" destId="{E44D3A79-1C9E-4BF2-8B2C-0C7059A93F8D}" srcOrd="3" destOrd="0" presId="urn:microsoft.com/office/officeart/2005/8/layout/hierarchy3"/>
    <dgm:cxn modelId="{12694FCB-7CDE-4EC8-8CCF-D0AE1BCC7270}" type="presParOf" srcId="{EC607B67-0455-412C-AD5B-A55F948D9C6C}" destId="{B43C91F7-0112-4930-A145-F7B3BE7A2FB7}" srcOrd="4" destOrd="0" presId="urn:microsoft.com/office/officeart/2005/8/layout/hierarchy3"/>
    <dgm:cxn modelId="{82DDB37B-5D71-49C0-B556-183B42C642DB}" type="presParOf" srcId="{EC607B67-0455-412C-AD5B-A55F948D9C6C}" destId="{8BC5F661-47A9-4743-B1DB-9767CFC63FC8}" srcOrd="5" destOrd="0" presId="urn:microsoft.com/office/officeart/2005/8/layout/hierarchy3"/>
    <dgm:cxn modelId="{D50C30CF-4138-44BC-A1E3-2668BF3F0291}" type="presParOf" srcId="{1732C1C5-1209-46FB-AABC-3C1F0A138998}" destId="{BF1F7BAB-FA83-42EE-AEBA-0F2C17B09759}" srcOrd="1" destOrd="0" presId="urn:microsoft.com/office/officeart/2005/8/layout/hierarchy3"/>
    <dgm:cxn modelId="{ED49343E-D163-47C9-A32E-DE8559EA1EAE}" type="presParOf" srcId="{BF1F7BAB-FA83-42EE-AEBA-0F2C17B09759}" destId="{FE76E694-17AA-4F80-9A81-F928C96BC5D6}" srcOrd="0" destOrd="0" presId="urn:microsoft.com/office/officeart/2005/8/layout/hierarchy3"/>
    <dgm:cxn modelId="{9C30B5E1-76DB-4F2C-9676-E6EA8DBA48DB}" type="presParOf" srcId="{FE76E694-17AA-4F80-9A81-F928C96BC5D6}" destId="{5F366EC6-A68C-4ACA-91F9-AA0FD14A94EC}" srcOrd="0" destOrd="0" presId="urn:microsoft.com/office/officeart/2005/8/layout/hierarchy3"/>
    <dgm:cxn modelId="{A6643B04-0D78-4BEB-B12D-09F9BB6517F8}" type="presParOf" srcId="{FE76E694-17AA-4F80-9A81-F928C96BC5D6}" destId="{EE986C27-BFC8-44A2-B1DC-D540728A8C71}" srcOrd="1" destOrd="0" presId="urn:microsoft.com/office/officeart/2005/8/layout/hierarchy3"/>
    <dgm:cxn modelId="{314F106F-1629-48E8-9601-BBA4244D270D}" type="presParOf" srcId="{BF1F7BAB-FA83-42EE-AEBA-0F2C17B09759}" destId="{F1603DBC-1163-434F-9EC0-F6AF842EFFCE}" srcOrd="1" destOrd="0" presId="urn:microsoft.com/office/officeart/2005/8/layout/hierarchy3"/>
    <dgm:cxn modelId="{0839898D-7192-4FC9-9094-D669EF0AD52D}" type="presParOf" srcId="{F1603DBC-1163-434F-9EC0-F6AF842EFFCE}" destId="{6EC87BEC-9E14-4616-9365-75BBA94907B4}" srcOrd="0" destOrd="0" presId="urn:microsoft.com/office/officeart/2005/8/layout/hierarchy3"/>
    <dgm:cxn modelId="{0D95CB11-6083-4872-B69D-9E8B3F8E6D2C}" type="presParOf" srcId="{F1603DBC-1163-434F-9EC0-F6AF842EFFCE}" destId="{89022306-EAE4-4C9D-A8B3-155D857E533F}" srcOrd="1" destOrd="0" presId="urn:microsoft.com/office/officeart/2005/8/layout/hierarchy3"/>
    <dgm:cxn modelId="{AECA262F-3246-4C3E-992D-0D40B8E79BAE}" type="presParOf" srcId="{F1603DBC-1163-434F-9EC0-F6AF842EFFCE}" destId="{0FB3A66C-F5A9-4764-A5B4-5B09161F8F18}" srcOrd="2" destOrd="0" presId="urn:microsoft.com/office/officeart/2005/8/layout/hierarchy3"/>
    <dgm:cxn modelId="{4A824A35-D606-4054-8D08-B5541516BA18}" type="presParOf" srcId="{F1603DBC-1163-434F-9EC0-F6AF842EFFCE}" destId="{108E5383-F125-4288-A6A4-EAED5F90263F}" srcOrd="3" destOrd="0" presId="urn:microsoft.com/office/officeart/2005/8/layout/hierarchy3"/>
    <dgm:cxn modelId="{22D51F9F-7C91-49CD-8ADB-EB03F21BC5B1}" type="presParOf" srcId="{F1603DBC-1163-434F-9EC0-F6AF842EFFCE}" destId="{0866E371-98D1-489F-943D-B6DF967A297F}" srcOrd="4" destOrd="0" presId="urn:microsoft.com/office/officeart/2005/8/layout/hierarchy3"/>
    <dgm:cxn modelId="{74AB4DB6-755B-474A-B4E0-0170F2016841}" type="presParOf" srcId="{F1603DBC-1163-434F-9EC0-F6AF842EFFCE}" destId="{EF7CA900-6716-44BC-A8F3-A4285D8AA408}"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8682C-EF14-4877-B0CE-E4DA522B247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uk-UA"/>
        </a:p>
      </dgm:t>
    </dgm:pt>
    <dgm:pt modelId="{DC4030FE-61A3-4137-9322-4771E29D72E9}">
      <dgm:prSet phldrT="[Текст]"/>
      <dgm:spPr/>
      <dgm:t>
        <a:bodyPr/>
        <a:lstStyle/>
        <a:p>
          <a:r>
            <a:rPr lang="uk-UA" dirty="0" smtClean="0"/>
            <a:t>Знакові форми подання інформаційної моделі</a:t>
          </a:r>
          <a:endParaRPr lang="uk-UA" dirty="0"/>
        </a:p>
      </dgm:t>
    </dgm:pt>
    <dgm:pt modelId="{C05D8F3E-5DAD-42E1-8110-6AFBC57488E9}" type="parTrans" cxnId="{C5C5F4B1-6569-4CD0-9406-E2152CC7BBFB}">
      <dgm:prSet/>
      <dgm:spPr/>
      <dgm:t>
        <a:bodyPr/>
        <a:lstStyle/>
        <a:p>
          <a:endParaRPr lang="uk-UA"/>
        </a:p>
      </dgm:t>
    </dgm:pt>
    <dgm:pt modelId="{91FBD9FA-F4A2-4C33-9D3A-E8748AFB0463}" type="sibTrans" cxnId="{C5C5F4B1-6569-4CD0-9406-E2152CC7BBFB}">
      <dgm:prSet/>
      <dgm:spPr/>
      <dgm:t>
        <a:bodyPr/>
        <a:lstStyle/>
        <a:p>
          <a:endParaRPr lang="uk-UA"/>
        </a:p>
      </dgm:t>
    </dgm:pt>
    <dgm:pt modelId="{21435AC9-B048-4928-9AF9-E89E8E68003F}" type="asst">
      <dgm:prSet phldrT="[Текст]"/>
      <dgm:spPr/>
      <dgm:t>
        <a:bodyPr/>
        <a:lstStyle/>
        <a:p>
          <a:r>
            <a:rPr lang="uk-UA" dirty="0" smtClean="0"/>
            <a:t>Комп'ютерні</a:t>
          </a:r>
          <a:endParaRPr lang="uk-UA" dirty="0"/>
        </a:p>
      </dgm:t>
    </dgm:pt>
    <dgm:pt modelId="{C7BE3C3E-F7FC-4925-A540-6589C76952F7}" type="parTrans" cxnId="{74D32CD0-732E-472B-ACDE-5B3F26F37BB2}">
      <dgm:prSet/>
      <dgm:spPr/>
      <dgm:t>
        <a:bodyPr/>
        <a:lstStyle/>
        <a:p>
          <a:endParaRPr lang="uk-UA"/>
        </a:p>
      </dgm:t>
    </dgm:pt>
    <dgm:pt modelId="{76D7AEFD-4179-4EA9-ABEF-0495A111EFA4}" type="sibTrans" cxnId="{74D32CD0-732E-472B-ACDE-5B3F26F37BB2}">
      <dgm:prSet/>
      <dgm:spPr/>
      <dgm:t>
        <a:bodyPr/>
        <a:lstStyle/>
        <a:p>
          <a:endParaRPr lang="uk-UA"/>
        </a:p>
      </dgm:t>
    </dgm:pt>
    <dgm:pt modelId="{F722CA12-99CC-4360-A36E-3799877E392C}" type="asst">
      <dgm:prSet phldrT="[Текст]"/>
      <dgm:spPr/>
      <dgm:t>
        <a:bodyPr/>
        <a:lstStyle/>
        <a:p>
          <a:r>
            <a:rPr lang="uk-UA" dirty="0" smtClean="0"/>
            <a:t>Некомп'ютерні</a:t>
          </a:r>
          <a:endParaRPr lang="uk-UA" dirty="0"/>
        </a:p>
      </dgm:t>
    </dgm:pt>
    <dgm:pt modelId="{9CB676EB-2896-4B42-9978-A167928219CC}" type="parTrans" cxnId="{A08938C2-004F-4736-BC81-D71C817CA073}">
      <dgm:prSet/>
      <dgm:spPr/>
      <dgm:t>
        <a:bodyPr/>
        <a:lstStyle/>
        <a:p>
          <a:endParaRPr lang="uk-UA"/>
        </a:p>
      </dgm:t>
    </dgm:pt>
    <dgm:pt modelId="{EE3B6060-43AF-4D6C-ABDA-293169049B28}" type="sibTrans" cxnId="{A08938C2-004F-4736-BC81-D71C817CA073}">
      <dgm:prSet/>
      <dgm:spPr/>
      <dgm:t>
        <a:bodyPr/>
        <a:lstStyle/>
        <a:p>
          <a:endParaRPr lang="uk-UA"/>
        </a:p>
      </dgm:t>
    </dgm:pt>
    <dgm:pt modelId="{0844E9F2-2854-4BC8-BA83-D8F4839AB212}" type="pres">
      <dgm:prSet presAssocID="{5788682C-EF14-4877-B0CE-E4DA522B2479}" presName="hierChild1" presStyleCnt="0">
        <dgm:presLayoutVars>
          <dgm:chPref val="1"/>
          <dgm:dir/>
          <dgm:animOne val="branch"/>
          <dgm:animLvl val="lvl"/>
          <dgm:resizeHandles/>
        </dgm:presLayoutVars>
      </dgm:prSet>
      <dgm:spPr/>
      <dgm:t>
        <a:bodyPr/>
        <a:lstStyle/>
        <a:p>
          <a:endParaRPr lang="uk-UA"/>
        </a:p>
      </dgm:t>
    </dgm:pt>
    <dgm:pt modelId="{73D1D53B-073E-4065-B4A3-809A40F658E5}" type="pres">
      <dgm:prSet presAssocID="{DC4030FE-61A3-4137-9322-4771E29D72E9}" presName="hierRoot1" presStyleCnt="0"/>
      <dgm:spPr/>
    </dgm:pt>
    <dgm:pt modelId="{B88385CB-40D0-4218-9705-326CABF1C295}" type="pres">
      <dgm:prSet presAssocID="{DC4030FE-61A3-4137-9322-4771E29D72E9}" presName="composite" presStyleCnt="0"/>
      <dgm:spPr/>
    </dgm:pt>
    <dgm:pt modelId="{A81E8982-02D3-4C3D-8ACE-C8C93439293A}" type="pres">
      <dgm:prSet presAssocID="{DC4030FE-61A3-4137-9322-4771E29D72E9}" presName="background" presStyleLbl="node0" presStyleIdx="0" presStyleCnt="1"/>
      <dgm:spPr/>
    </dgm:pt>
    <dgm:pt modelId="{1A5F29CC-9710-469F-92D6-5E689F636EBA}" type="pres">
      <dgm:prSet presAssocID="{DC4030FE-61A3-4137-9322-4771E29D72E9}" presName="text" presStyleLbl="fgAcc0" presStyleIdx="0" presStyleCnt="1" custScaleX="161319">
        <dgm:presLayoutVars>
          <dgm:chPref val="3"/>
        </dgm:presLayoutVars>
      </dgm:prSet>
      <dgm:spPr/>
      <dgm:t>
        <a:bodyPr/>
        <a:lstStyle/>
        <a:p>
          <a:endParaRPr lang="uk-UA"/>
        </a:p>
      </dgm:t>
    </dgm:pt>
    <dgm:pt modelId="{D8C38D52-4BAE-4088-B831-E33CCD63A1C6}" type="pres">
      <dgm:prSet presAssocID="{DC4030FE-61A3-4137-9322-4771E29D72E9}" presName="hierChild2" presStyleCnt="0"/>
      <dgm:spPr/>
    </dgm:pt>
    <dgm:pt modelId="{F772E32B-03A7-4F4F-ADC4-3E90E6BF8D88}" type="pres">
      <dgm:prSet presAssocID="{C7BE3C3E-F7FC-4925-A540-6589C76952F7}" presName="Name10" presStyleLbl="parChTrans1D2" presStyleIdx="0" presStyleCnt="2"/>
      <dgm:spPr/>
      <dgm:t>
        <a:bodyPr/>
        <a:lstStyle/>
        <a:p>
          <a:endParaRPr lang="uk-UA"/>
        </a:p>
      </dgm:t>
    </dgm:pt>
    <dgm:pt modelId="{85DF3031-AE0A-4845-93F6-044C14C65BBC}" type="pres">
      <dgm:prSet presAssocID="{21435AC9-B048-4928-9AF9-E89E8E68003F}" presName="hierRoot2" presStyleCnt="0"/>
      <dgm:spPr/>
    </dgm:pt>
    <dgm:pt modelId="{23E9C4EA-6AC8-469B-AD06-A9EA70F522BB}" type="pres">
      <dgm:prSet presAssocID="{21435AC9-B048-4928-9AF9-E89E8E68003F}" presName="composite2" presStyleCnt="0"/>
      <dgm:spPr/>
    </dgm:pt>
    <dgm:pt modelId="{FF5230AA-75CE-4130-9B35-7C399E12F535}" type="pres">
      <dgm:prSet presAssocID="{21435AC9-B048-4928-9AF9-E89E8E68003F}" presName="background2" presStyleLbl="asst1" presStyleIdx="0" presStyleCnt="2"/>
      <dgm:spPr/>
    </dgm:pt>
    <dgm:pt modelId="{7FFED46C-1087-40FA-B115-7E8632B227D2}" type="pres">
      <dgm:prSet presAssocID="{21435AC9-B048-4928-9AF9-E89E8E68003F}" presName="text2" presStyleLbl="fgAcc2" presStyleIdx="0" presStyleCnt="2" custScaleX="126260">
        <dgm:presLayoutVars>
          <dgm:chPref val="3"/>
        </dgm:presLayoutVars>
      </dgm:prSet>
      <dgm:spPr/>
      <dgm:t>
        <a:bodyPr/>
        <a:lstStyle/>
        <a:p>
          <a:endParaRPr lang="uk-UA"/>
        </a:p>
      </dgm:t>
    </dgm:pt>
    <dgm:pt modelId="{695F6071-E2F2-4DF7-83BE-FCCEC500A261}" type="pres">
      <dgm:prSet presAssocID="{21435AC9-B048-4928-9AF9-E89E8E68003F}" presName="hierChild3" presStyleCnt="0"/>
      <dgm:spPr/>
    </dgm:pt>
    <dgm:pt modelId="{7DB571F7-B226-415B-8FFC-C2B021E200F3}" type="pres">
      <dgm:prSet presAssocID="{9CB676EB-2896-4B42-9978-A167928219CC}" presName="Name10" presStyleLbl="parChTrans1D2" presStyleIdx="1" presStyleCnt="2"/>
      <dgm:spPr/>
      <dgm:t>
        <a:bodyPr/>
        <a:lstStyle/>
        <a:p>
          <a:endParaRPr lang="uk-UA"/>
        </a:p>
      </dgm:t>
    </dgm:pt>
    <dgm:pt modelId="{0E599E0C-3627-4D15-B388-0A769A61A1D9}" type="pres">
      <dgm:prSet presAssocID="{F722CA12-99CC-4360-A36E-3799877E392C}" presName="hierRoot2" presStyleCnt="0"/>
      <dgm:spPr/>
    </dgm:pt>
    <dgm:pt modelId="{E98ADDED-6150-4606-A76F-04579E277C62}" type="pres">
      <dgm:prSet presAssocID="{F722CA12-99CC-4360-A36E-3799877E392C}" presName="composite2" presStyleCnt="0"/>
      <dgm:spPr/>
    </dgm:pt>
    <dgm:pt modelId="{DB226B08-E4EE-4093-9065-FDAE497873FF}" type="pres">
      <dgm:prSet presAssocID="{F722CA12-99CC-4360-A36E-3799877E392C}" presName="background2" presStyleLbl="asst1" presStyleIdx="1" presStyleCnt="2"/>
      <dgm:spPr/>
    </dgm:pt>
    <dgm:pt modelId="{B0F96A33-A54E-4168-953A-82241D9C4E56}" type="pres">
      <dgm:prSet presAssocID="{F722CA12-99CC-4360-A36E-3799877E392C}" presName="text2" presStyleLbl="fgAcc2" presStyleIdx="1" presStyleCnt="2" custScaleX="128864">
        <dgm:presLayoutVars>
          <dgm:chPref val="3"/>
        </dgm:presLayoutVars>
      </dgm:prSet>
      <dgm:spPr/>
      <dgm:t>
        <a:bodyPr/>
        <a:lstStyle/>
        <a:p>
          <a:endParaRPr lang="uk-UA"/>
        </a:p>
      </dgm:t>
    </dgm:pt>
    <dgm:pt modelId="{84452110-562C-4DC0-A3F6-AEB87CCC82BE}" type="pres">
      <dgm:prSet presAssocID="{F722CA12-99CC-4360-A36E-3799877E392C}" presName="hierChild3" presStyleCnt="0"/>
      <dgm:spPr/>
    </dgm:pt>
  </dgm:ptLst>
  <dgm:cxnLst>
    <dgm:cxn modelId="{E541D7C8-F790-4EA4-AC00-F93F2E750E25}" type="presOf" srcId="{21435AC9-B048-4928-9AF9-E89E8E68003F}" destId="{7FFED46C-1087-40FA-B115-7E8632B227D2}" srcOrd="0" destOrd="0" presId="urn:microsoft.com/office/officeart/2005/8/layout/hierarchy1"/>
    <dgm:cxn modelId="{C6EDA188-60FF-4CC9-AD62-273C359FAD4E}" type="presOf" srcId="{9CB676EB-2896-4B42-9978-A167928219CC}" destId="{7DB571F7-B226-415B-8FFC-C2B021E200F3}" srcOrd="0" destOrd="0" presId="urn:microsoft.com/office/officeart/2005/8/layout/hierarchy1"/>
    <dgm:cxn modelId="{A08938C2-004F-4736-BC81-D71C817CA073}" srcId="{DC4030FE-61A3-4137-9322-4771E29D72E9}" destId="{F722CA12-99CC-4360-A36E-3799877E392C}" srcOrd="1" destOrd="0" parTransId="{9CB676EB-2896-4B42-9978-A167928219CC}" sibTransId="{EE3B6060-43AF-4D6C-ABDA-293169049B28}"/>
    <dgm:cxn modelId="{A5D7060F-2861-4612-8A98-9A2DD9FEAC39}" type="presOf" srcId="{DC4030FE-61A3-4137-9322-4771E29D72E9}" destId="{1A5F29CC-9710-469F-92D6-5E689F636EBA}" srcOrd="0" destOrd="0" presId="urn:microsoft.com/office/officeart/2005/8/layout/hierarchy1"/>
    <dgm:cxn modelId="{74D32CD0-732E-472B-ACDE-5B3F26F37BB2}" srcId="{DC4030FE-61A3-4137-9322-4771E29D72E9}" destId="{21435AC9-B048-4928-9AF9-E89E8E68003F}" srcOrd="0" destOrd="0" parTransId="{C7BE3C3E-F7FC-4925-A540-6589C76952F7}" sibTransId="{76D7AEFD-4179-4EA9-ABEF-0495A111EFA4}"/>
    <dgm:cxn modelId="{C7EDD39A-AAB3-4047-92DB-C0DB39B75E59}" type="presOf" srcId="{F722CA12-99CC-4360-A36E-3799877E392C}" destId="{B0F96A33-A54E-4168-953A-82241D9C4E56}" srcOrd="0" destOrd="0" presId="urn:microsoft.com/office/officeart/2005/8/layout/hierarchy1"/>
    <dgm:cxn modelId="{FFE3516F-F99C-423E-88BD-1CE954E1F04D}" type="presOf" srcId="{5788682C-EF14-4877-B0CE-E4DA522B2479}" destId="{0844E9F2-2854-4BC8-BA83-D8F4839AB212}" srcOrd="0" destOrd="0" presId="urn:microsoft.com/office/officeart/2005/8/layout/hierarchy1"/>
    <dgm:cxn modelId="{C5C5F4B1-6569-4CD0-9406-E2152CC7BBFB}" srcId="{5788682C-EF14-4877-B0CE-E4DA522B2479}" destId="{DC4030FE-61A3-4137-9322-4771E29D72E9}" srcOrd="0" destOrd="0" parTransId="{C05D8F3E-5DAD-42E1-8110-6AFBC57488E9}" sibTransId="{91FBD9FA-F4A2-4C33-9D3A-E8748AFB0463}"/>
    <dgm:cxn modelId="{45D6B46C-551F-4732-A8D3-3B7485284BF4}" type="presOf" srcId="{C7BE3C3E-F7FC-4925-A540-6589C76952F7}" destId="{F772E32B-03A7-4F4F-ADC4-3E90E6BF8D88}" srcOrd="0" destOrd="0" presId="urn:microsoft.com/office/officeart/2005/8/layout/hierarchy1"/>
    <dgm:cxn modelId="{C8D7DF84-A42F-4482-A252-C22F035BBF95}" type="presParOf" srcId="{0844E9F2-2854-4BC8-BA83-D8F4839AB212}" destId="{73D1D53B-073E-4065-B4A3-809A40F658E5}" srcOrd="0" destOrd="0" presId="urn:microsoft.com/office/officeart/2005/8/layout/hierarchy1"/>
    <dgm:cxn modelId="{3B9CC57C-545C-44A4-9ABC-2CFC8C9DC09A}" type="presParOf" srcId="{73D1D53B-073E-4065-B4A3-809A40F658E5}" destId="{B88385CB-40D0-4218-9705-326CABF1C295}" srcOrd="0" destOrd="0" presId="urn:microsoft.com/office/officeart/2005/8/layout/hierarchy1"/>
    <dgm:cxn modelId="{E7FA2231-E2DC-4CE0-8FFE-306738E85BBB}" type="presParOf" srcId="{B88385CB-40D0-4218-9705-326CABF1C295}" destId="{A81E8982-02D3-4C3D-8ACE-C8C93439293A}" srcOrd="0" destOrd="0" presId="urn:microsoft.com/office/officeart/2005/8/layout/hierarchy1"/>
    <dgm:cxn modelId="{F74DD0CA-D179-4297-BE5B-AB2A2C47CACE}" type="presParOf" srcId="{B88385CB-40D0-4218-9705-326CABF1C295}" destId="{1A5F29CC-9710-469F-92D6-5E689F636EBA}" srcOrd="1" destOrd="0" presId="urn:microsoft.com/office/officeart/2005/8/layout/hierarchy1"/>
    <dgm:cxn modelId="{3B84937F-736E-429D-8F9E-1ED36F568FA4}" type="presParOf" srcId="{73D1D53B-073E-4065-B4A3-809A40F658E5}" destId="{D8C38D52-4BAE-4088-B831-E33CCD63A1C6}" srcOrd="1" destOrd="0" presId="urn:microsoft.com/office/officeart/2005/8/layout/hierarchy1"/>
    <dgm:cxn modelId="{32EF907E-9728-4221-8F00-D76AA7B2397A}" type="presParOf" srcId="{D8C38D52-4BAE-4088-B831-E33CCD63A1C6}" destId="{F772E32B-03A7-4F4F-ADC4-3E90E6BF8D88}" srcOrd="0" destOrd="0" presId="urn:microsoft.com/office/officeart/2005/8/layout/hierarchy1"/>
    <dgm:cxn modelId="{2BD16DC8-0FC4-408A-8F31-1463A627DA18}" type="presParOf" srcId="{D8C38D52-4BAE-4088-B831-E33CCD63A1C6}" destId="{85DF3031-AE0A-4845-93F6-044C14C65BBC}" srcOrd="1" destOrd="0" presId="urn:microsoft.com/office/officeart/2005/8/layout/hierarchy1"/>
    <dgm:cxn modelId="{99CD12BD-EF69-4EB5-A389-5A52A4E42DD5}" type="presParOf" srcId="{85DF3031-AE0A-4845-93F6-044C14C65BBC}" destId="{23E9C4EA-6AC8-469B-AD06-A9EA70F522BB}" srcOrd="0" destOrd="0" presId="urn:microsoft.com/office/officeart/2005/8/layout/hierarchy1"/>
    <dgm:cxn modelId="{E15A8D95-C740-48E5-B8B7-09253162F260}" type="presParOf" srcId="{23E9C4EA-6AC8-469B-AD06-A9EA70F522BB}" destId="{FF5230AA-75CE-4130-9B35-7C399E12F535}" srcOrd="0" destOrd="0" presId="urn:microsoft.com/office/officeart/2005/8/layout/hierarchy1"/>
    <dgm:cxn modelId="{13017F59-1F28-4621-B2E9-B329AA99FF91}" type="presParOf" srcId="{23E9C4EA-6AC8-469B-AD06-A9EA70F522BB}" destId="{7FFED46C-1087-40FA-B115-7E8632B227D2}" srcOrd="1" destOrd="0" presId="urn:microsoft.com/office/officeart/2005/8/layout/hierarchy1"/>
    <dgm:cxn modelId="{EFE3DDB1-471E-4BFB-A6C9-15214DEC1285}" type="presParOf" srcId="{85DF3031-AE0A-4845-93F6-044C14C65BBC}" destId="{695F6071-E2F2-4DF7-83BE-FCCEC500A261}" srcOrd="1" destOrd="0" presId="urn:microsoft.com/office/officeart/2005/8/layout/hierarchy1"/>
    <dgm:cxn modelId="{53FD3925-8F89-41AE-819B-05A9D2E48495}" type="presParOf" srcId="{D8C38D52-4BAE-4088-B831-E33CCD63A1C6}" destId="{7DB571F7-B226-415B-8FFC-C2B021E200F3}" srcOrd="2" destOrd="0" presId="urn:microsoft.com/office/officeart/2005/8/layout/hierarchy1"/>
    <dgm:cxn modelId="{2BD4A6C8-53A1-4DF0-BADA-D992F48CB032}" type="presParOf" srcId="{D8C38D52-4BAE-4088-B831-E33CCD63A1C6}" destId="{0E599E0C-3627-4D15-B388-0A769A61A1D9}" srcOrd="3" destOrd="0" presId="urn:microsoft.com/office/officeart/2005/8/layout/hierarchy1"/>
    <dgm:cxn modelId="{6546B900-9C8D-4051-B66E-F9566EFD7B24}" type="presParOf" srcId="{0E599E0C-3627-4D15-B388-0A769A61A1D9}" destId="{E98ADDED-6150-4606-A76F-04579E277C62}" srcOrd="0" destOrd="0" presId="urn:microsoft.com/office/officeart/2005/8/layout/hierarchy1"/>
    <dgm:cxn modelId="{FEEF6A25-06A3-4386-B5DE-145E488F3DA4}" type="presParOf" srcId="{E98ADDED-6150-4606-A76F-04579E277C62}" destId="{DB226B08-E4EE-4093-9065-FDAE497873FF}" srcOrd="0" destOrd="0" presId="urn:microsoft.com/office/officeart/2005/8/layout/hierarchy1"/>
    <dgm:cxn modelId="{141B8ACF-51B7-41B1-89A5-DE8A6FE6F4AC}" type="presParOf" srcId="{E98ADDED-6150-4606-A76F-04579E277C62}" destId="{B0F96A33-A54E-4168-953A-82241D9C4E56}" srcOrd="1" destOrd="0" presId="urn:microsoft.com/office/officeart/2005/8/layout/hierarchy1"/>
    <dgm:cxn modelId="{1314C71C-E710-498C-B98C-4E74129C1D38}" type="presParOf" srcId="{0E599E0C-3627-4D15-B388-0A769A61A1D9}" destId="{84452110-562C-4DC0-A3F6-AEB87CCC82B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054D40-7BF2-494B-AB5A-AD66AB3C296B}">
      <dsp:nvSpPr>
        <dsp:cNvPr id="0" name=""/>
        <dsp:cNvSpPr/>
      </dsp:nvSpPr>
      <dsp:spPr>
        <a:xfrm>
          <a:off x="1645523" y="3006"/>
          <a:ext cx="2133451" cy="1066725"/>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uk-UA" sz="2300" kern="1200" dirty="0" smtClean="0"/>
            <a:t>Постановка задачі</a:t>
          </a:r>
          <a:endParaRPr lang="uk-UA" sz="2300" kern="1200" dirty="0"/>
        </a:p>
      </dsp:txBody>
      <dsp:txXfrm>
        <a:off x="1645523" y="3006"/>
        <a:ext cx="2133451" cy="1066725"/>
      </dsp:txXfrm>
    </dsp:sp>
    <dsp:sp modelId="{496B0EAD-93FA-4F4C-B932-9F1756D41EFD}">
      <dsp:nvSpPr>
        <dsp:cNvPr id="0" name=""/>
        <dsp:cNvSpPr/>
      </dsp:nvSpPr>
      <dsp:spPr>
        <a:xfrm>
          <a:off x="1858868" y="1069732"/>
          <a:ext cx="213345" cy="800044"/>
        </a:xfrm>
        <a:custGeom>
          <a:avLst/>
          <a:gdLst/>
          <a:ahLst/>
          <a:cxnLst/>
          <a:rect l="0" t="0" r="0" b="0"/>
          <a:pathLst>
            <a:path>
              <a:moveTo>
                <a:pt x="0" y="0"/>
              </a:moveTo>
              <a:lnTo>
                <a:pt x="0" y="800044"/>
              </a:lnTo>
              <a:lnTo>
                <a:pt x="213345" y="800044"/>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38041-2BBB-43C5-83A1-9725BDA81C90}">
      <dsp:nvSpPr>
        <dsp:cNvPr id="0" name=""/>
        <dsp:cNvSpPr/>
      </dsp:nvSpPr>
      <dsp:spPr>
        <a:xfrm>
          <a:off x="2072213" y="1336414"/>
          <a:ext cx="1706761" cy="1066725"/>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kern="1200" dirty="0" smtClean="0"/>
            <a:t>Опис задачі </a:t>
          </a:r>
          <a:endParaRPr lang="uk-UA" sz="2100" kern="1200" dirty="0"/>
        </a:p>
      </dsp:txBody>
      <dsp:txXfrm>
        <a:off x="2072213" y="1336414"/>
        <a:ext cx="1706761" cy="1066725"/>
      </dsp:txXfrm>
    </dsp:sp>
    <dsp:sp modelId="{0E1A753D-B16E-4A8A-84B3-9BC6980C130A}">
      <dsp:nvSpPr>
        <dsp:cNvPr id="0" name=""/>
        <dsp:cNvSpPr/>
      </dsp:nvSpPr>
      <dsp:spPr>
        <a:xfrm>
          <a:off x="1858868" y="1069732"/>
          <a:ext cx="213345" cy="2133451"/>
        </a:xfrm>
        <a:custGeom>
          <a:avLst/>
          <a:gdLst/>
          <a:ahLst/>
          <a:cxnLst/>
          <a:rect l="0" t="0" r="0" b="0"/>
          <a:pathLst>
            <a:path>
              <a:moveTo>
                <a:pt x="0" y="0"/>
              </a:moveTo>
              <a:lnTo>
                <a:pt x="0" y="2133451"/>
              </a:lnTo>
              <a:lnTo>
                <a:pt x="213345" y="2133451"/>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D3A79-1C9E-4BF2-8B2C-0C7059A93F8D}">
      <dsp:nvSpPr>
        <dsp:cNvPr id="0" name=""/>
        <dsp:cNvSpPr/>
      </dsp:nvSpPr>
      <dsp:spPr>
        <a:xfrm>
          <a:off x="2072213" y="2669821"/>
          <a:ext cx="1706761" cy="1066725"/>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kern="1200" dirty="0" smtClean="0"/>
            <a:t>Мета моделювання</a:t>
          </a:r>
          <a:endParaRPr lang="uk-UA" sz="2100" kern="1200" dirty="0"/>
        </a:p>
      </dsp:txBody>
      <dsp:txXfrm>
        <a:off x="2072213" y="2669821"/>
        <a:ext cx="1706761" cy="1066725"/>
      </dsp:txXfrm>
    </dsp:sp>
    <dsp:sp modelId="{B43C91F7-0112-4930-A145-F7B3BE7A2FB7}">
      <dsp:nvSpPr>
        <dsp:cNvPr id="0" name=""/>
        <dsp:cNvSpPr/>
      </dsp:nvSpPr>
      <dsp:spPr>
        <a:xfrm>
          <a:off x="1858868" y="1069732"/>
          <a:ext cx="213345" cy="3466858"/>
        </a:xfrm>
        <a:custGeom>
          <a:avLst/>
          <a:gdLst/>
          <a:ahLst/>
          <a:cxnLst/>
          <a:rect l="0" t="0" r="0" b="0"/>
          <a:pathLst>
            <a:path>
              <a:moveTo>
                <a:pt x="0" y="0"/>
              </a:moveTo>
              <a:lnTo>
                <a:pt x="0" y="3466858"/>
              </a:lnTo>
              <a:lnTo>
                <a:pt x="213345" y="3466858"/>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5F661-47A9-4743-B1DB-9767CFC63FC8}">
      <dsp:nvSpPr>
        <dsp:cNvPr id="0" name=""/>
        <dsp:cNvSpPr/>
      </dsp:nvSpPr>
      <dsp:spPr>
        <a:xfrm>
          <a:off x="2072213" y="4003228"/>
          <a:ext cx="1706761" cy="1066725"/>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kern="1200" dirty="0" smtClean="0"/>
            <a:t>Аналіз об'єкта </a:t>
          </a:r>
          <a:endParaRPr lang="uk-UA" sz="2100" kern="1200" dirty="0"/>
        </a:p>
      </dsp:txBody>
      <dsp:txXfrm>
        <a:off x="2072213" y="4003228"/>
        <a:ext cx="1706761" cy="1066725"/>
      </dsp:txXfrm>
    </dsp:sp>
    <dsp:sp modelId="{5F366EC6-A68C-4ACA-91F9-AA0FD14A94EC}">
      <dsp:nvSpPr>
        <dsp:cNvPr id="0" name=""/>
        <dsp:cNvSpPr/>
      </dsp:nvSpPr>
      <dsp:spPr>
        <a:xfrm>
          <a:off x="4312337" y="3006"/>
          <a:ext cx="2133451" cy="1066725"/>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uk-UA" sz="2300" kern="1200" dirty="0" smtClean="0"/>
            <a:t>Створення інформаційної моделі</a:t>
          </a:r>
          <a:endParaRPr lang="uk-UA" sz="2300" kern="1200" dirty="0"/>
        </a:p>
      </dsp:txBody>
      <dsp:txXfrm>
        <a:off x="4312337" y="3006"/>
        <a:ext cx="2133451" cy="1066725"/>
      </dsp:txXfrm>
    </dsp:sp>
    <dsp:sp modelId="{6EC87BEC-9E14-4616-9365-75BBA94907B4}">
      <dsp:nvSpPr>
        <dsp:cNvPr id="0" name=""/>
        <dsp:cNvSpPr/>
      </dsp:nvSpPr>
      <dsp:spPr>
        <a:xfrm>
          <a:off x="4525682" y="1069732"/>
          <a:ext cx="213345" cy="800044"/>
        </a:xfrm>
        <a:custGeom>
          <a:avLst/>
          <a:gdLst/>
          <a:ahLst/>
          <a:cxnLst/>
          <a:rect l="0" t="0" r="0" b="0"/>
          <a:pathLst>
            <a:path>
              <a:moveTo>
                <a:pt x="0" y="0"/>
              </a:moveTo>
              <a:lnTo>
                <a:pt x="0" y="800044"/>
              </a:lnTo>
              <a:lnTo>
                <a:pt x="213345" y="800044"/>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22306-EAE4-4C9D-A8B3-155D857E533F}">
      <dsp:nvSpPr>
        <dsp:cNvPr id="0" name=""/>
        <dsp:cNvSpPr/>
      </dsp:nvSpPr>
      <dsp:spPr>
        <a:xfrm>
          <a:off x="4739027" y="1336414"/>
          <a:ext cx="1706761" cy="1066725"/>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kern="1200" dirty="0" smtClean="0"/>
            <a:t>Формалізація</a:t>
          </a:r>
          <a:endParaRPr lang="uk-UA" sz="2100" kern="1200" dirty="0"/>
        </a:p>
      </dsp:txBody>
      <dsp:txXfrm>
        <a:off x="4739027" y="1336414"/>
        <a:ext cx="1706761" cy="1066725"/>
      </dsp:txXfrm>
    </dsp:sp>
    <dsp:sp modelId="{0FB3A66C-F5A9-4764-A5B4-5B09161F8F18}">
      <dsp:nvSpPr>
        <dsp:cNvPr id="0" name=""/>
        <dsp:cNvSpPr/>
      </dsp:nvSpPr>
      <dsp:spPr>
        <a:xfrm>
          <a:off x="4525682" y="1069732"/>
          <a:ext cx="213345" cy="2133451"/>
        </a:xfrm>
        <a:custGeom>
          <a:avLst/>
          <a:gdLst/>
          <a:ahLst/>
          <a:cxnLst/>
          <a:rect l="0" t="0" r="0" b="0"/>
          <a:pathLst>
            <a:path>
              <a:moveTo>
                <a:pt x="0" y="0"/>
              </a:moveTo>
              <a:lnTo>
                <a:pt x="0" y="2133451"/>
              </a:lnTo>
              <a:lnTo>
                <a:pt x="213345" y="2133451"/>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E5383-F125-4288-A6A4-EAED5F90263F}">
      <dsp:nvSpPr>
        <dsp:cNvPr id="0" name=""/>
        <dsp:cNvSpPr/>
      </dsp:nvSpPr>
      <dsp:spPr>
        <a:xfrm>
          <a:off x="4739027" y="2669821"/>
          <a:ext cx="1706761" cy="1066725"/>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kern="1200" dirty="0" smtClean="0"/>
            <a:t>Знакова модель</a:t>
          </a:r>
          <a:endParaRPr lang="uk-UA" sz="2100" kern="1200" dirty="0"/>
        </a:p>
      </dsp:txBody>
      <dsp:txXfrm>
        <a:off x="4739027" y="2669821"/>
        <a:ext cx="1706761" cy="1066725"/>
      </dsp:txXfrm>
    </dsp:sp>
    <dsp:sp modelId="{0866E371-98D1-489F-943D-B6DF967A297F}">
      <dsp:nvSpPr>
        <dsp:cNvPr id="0" name=""/>
        <dsp:cNvSpPr/>
      </dsp:nvSpPr>
      <dsp:spPr>
        <a:xfrm>
          <a:off x="4525682" y="1069732"/>
          <a:ext cx="213345" cy="3466858"/>
        </a:xfrm>
        <a:custGeom>
          <a:avLst/>
          <a:gdLst/>
          <a:ahLst/>
          <a:cxnLst/>
          <a:rect l="0" t="0" r="0" b="0"/>
          <a:pathLst>
            <a:path>
              <a:moveTo>
                <a:pt x="0" y="0"/>
              </a:moveTo>
              <a:lnTo>
                <a:pt x="0" y="3466858"/>
              </a:lnTo>
              <a:lnTo>
                <a:pt x="213345" y="3466858"/>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CA900-6716-44BC-A8F3-A4285D8AA408}">
      <dsp:nvSpPr>
        <dsp:cNvPr id="0" name=""/>
        <dsp:cNvSpPr/>
      </dsp:nvSpPr>
      <dsp:spPr>
        <a:xfrm>
          <a:off x="4739027" y="4003228"/>
          <a:ext cx="1706761" cy="1066725"/>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kern="1200" dirty="0" smtClean="0"/>
            <a:t>Комп'ютерна модель</a:t>
          </a:r>
          <a:endParaRPr lang="uk-UA" sz="2100" kern="1200" dirty="0"/>
        </a:p>
      </dsp:txBody>
      <dsp:txXfrm>
        <a:off x="4739027" y="4003228"/>
        <a:ext cx="1706761" cy="10667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B571F7-B226-415B-8FFC-C2B021E200F3}">
      <dsp:nvSpPr>
        <dsp:cNvPr id="0" name=""/>
        <dsp:cNvSpPr/>
      </dsp:nvSpPr>
      <dsp:spPr>
        <a:xfrm>
          <a:off x="3488585" y="1152920"/>
          <a:ext cx="1346703" cy="527559"/>
        </a:xfrm>
        <a:custGeom>
          <a:avLst/>
          <a:gdLst/>
          <a:ahLst/>
          <a:cxnLst/>
          <a:rect l="0" t="0" r="0" b="0"/>
          <a:pathLst>
            <a:path>
              <a:moveTo>
                <a:pt x="0" y="0"/>
              </a:moveTo>
              <a:lnTo>
                <a:pt x="0" y="359516"/>
              </a:lnTo>
              <a:lnTo>
                <a:pt x="1346703" y="359516"/>
              </a:lnTo>
              <a:lnTo>
                <a:pt x="1346703" y="527559"/>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2E32B-03A7-4F4F-ADC4-3E90E6BF8D88}">
      <dsp:nvSpPr>
        <dsp:cNvPr id="0" name=""/>
        <dsp:cNvSpPr/>
      </dsp:nvSpPr>
      <dsp:spPr>
        <a:xfrm>
          <a:off x="2118264" y="1152920"/>
          <a:ext cx="1370321" cy="527559"/>
        </a:xfrm>
        <a:custGeom>
          <a:avLst/>
          <a:gdLst/>
          <a:ahLst/>
          <a:cxnLst/>
          <a:rect l="0" t="0" r="0" b="0"/>
          <a:pathLst>
            <a:path>
              <a:moveTo>
                <a:pt x="1370321" y="0"/>
              </a:moveTo>
              <a:lnTo>
                <a:pt x="1370321" y="359516"/>
              </a:lnTo>
              <a:lnTo>
                <a:pt x="0" y="359516"/>
              </a:lnTo>
              <a:lnTo>
                <a:pt x="0" y="527559"/>
              </a:lnTo>
            </a:path>
          </a:pathLst>
        </a:custGeom>
        <a:noFill/>
        <a:ln w="425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E8982-02D3-4C3D-8ACE-C8C93439293A}">
      <dsp:nvSpPr>
        <dsp:cNvPr id="0" name=""/>
        <dsp:cNvSpPr/>
      </dsp:nvSpPr>
      <dsp:spPr>
        <a:xfrm>
          <a:off x="2025454" y="1056"/>
          <a:ext cx="2926260" cy="1151864"/>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F29CC-9710-469F-92D6-5E689F636EBA}">
      <dsp:nvSpPr>
        <dsp:cNvPr id="0" name=""/>
        <dsp:cNvSpPr/>
      </dsp:nvSpPr>
      <dsp:spPr>
        <a:xfrm>
          <a:off x="2227006" y="192530"/>
          <a:ext cx="2926260" cy="1151864"/>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dirty="0" smtClean="0"/>
            <a:t>Знакові форми подання інформаційної моделі</a:t>
          </a:r>
          <a:endParaRPr lang="uk-UA" sz="2200" kern="1200" dirty="0"/>
        </a:p>
      </dsp:txBody>
      <dsp:txXfrm>
        <a:off x="2227006" y="192530"/>
        <a:ext cx="2926260" cy="1151864"/>
      </dsp:txXfrm>
    </dsp:sp>
    <dsp:sp modelId="{FF5230AA-75CE-4130-9B35-7C399E12F535}">
      <dsp:nvSpPr>
        <dsp:cNvPr id="0" name=""/>
        <dsp:cNvSpPr/>
      </dsp:nvSpPr>
      <dsp:spPr>
        <a:xfrm>
          <a:off x="973111" y="1680480"/>
          <a:ext cx="2290305" cy="1151864"/>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ED46C-1087-40FA-B115-7E8632B227D2}">
      <dsp:nvSpPr>
        <dsp:cNvPr id="0" name=""/>
        <dsp:cNvSpPr/>
      </dsp:nvSpPr>
      <dsp:spPr>
        <a:xfrm>
          <a:off x="1174662" y="1871954"/>
          <a:ext cx="2290305" cy="1151864"/>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dirty="0" smtClean="0"/>
            <a:t>Комп'ютерні</a:t>
          </a:r>
          <a:endParaRPr lang="uk-UA" sz="2200" kern="1200" dirty="0"/>
        </a:p>
      </dsp:txBody>
      <dsp:txXfrm>
        <a:off x="1174662" y="1871954"/>
        <a:ext cx="2290305" cy="1151864"/>
      </dsp:txXfrm>
    </dsp:sp>
    <dsp:sp modelId="{DB226B08-E4EE-4093-9065-FDAE497873FF}">
      <dsp:nvSpPr>
        <dsp:cNvPr id="0" name=""/>
        <dsp:cNvSpPr/>
      </dsp:nvSpPr>
      <dsp:spPr>
        <a:xfrm>
          <a:off x="3666518" y="1680480"/>
          <a:ext cx="2337540" cy="1151864"/>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96A33-A54E-4168-953A-82241D9C4E56}">
      <dsp:nvSpPr>
        <dsp:cNvPr id="0" name=""/>
        <dsp:cNvSpPr/>
      </dsp:nvSpPr>
      <dsp:spPr>
        <a:xfrm>
          <a:off x="3868069" y="1871954"/>
          <a:ext cx="2337540" cy="1151864"/>
        </a:xfrm>
        <a:prstGeom prst="roundRect">
          <a:avLst>
            <a:gd name="adj" fmla="val 10000"/>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dirty="0" smtClean="0"/>
            <a:t>Некомп'ютерні</a:t>
          </a:r>
          <a:endParaRPr lang="uk-UA" sz="2200" kern="1200" dirty="0"/>
        </a:p>
      </dsp:txBody>
      <dsp:txXfrm>
        <a:off x="3868069" y="1871954"/>
        <a:ext cx="2337540" cy="11518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C5FBCC-2434-48C1-AF79-57AF96DDA92B}" type="datetimeFigureOut">
              <a:rPr lang="uk-UA" smtClean="0"/>
              <a:pPr/>
              <a:t>11.10.2016</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F33DE1-2822-4586-962F-D841C8C54EB8}" type="slidenum">
              <a:rPr lang="uk-UA" smtClean="0"/>
              <a:pPr/>
              <a:t>‹#›</a:t>
            </a:fld>
            <a:endParaRPr lang="uk-UA"/>
          </a:p>
        </p:txBody>
      </p:sp>
    </p:spTree>
    <p:extLst>
      <p:ext uri="{BB962C8B-B14F-4D97-AF65-F5344CB8AC3E}">
        <p14:creationId xmlns:p14="http://schemas.microsoft.com/office/powerpoint/2010/main" xmlns="" val="3132250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F70F0-ED06-462B-A050-1FE67450E86A}" type="datetimeFigureOut">
              <a:rPr lang="uk-UA" smtClean="0"/>
              <a:pPr/>
              <a:t>11.10.2016</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5C7C9-BE0C-4669-8CA7-48B14FA858C5}" type="slidenum">
              <a:rPr lang="uk-UA" smtClean="0"/>
              <a:pPr/>
              <a:t>‹#›</a:t>
            </a:fld>
            <a:endParaRPr lang="uk-UA"/>
          </a:p>
        </p:txBody>
      </p:sp>
    </p:spTree>
    <p:extLst>
      <p:ext uri="{BB962C8B-B14F-4D97-AF65-F5344CB8AC3E}">
        <p14:creationId xmlns:p14="http://schemas.microsoft.com/office/powerpoint/2010/main" xmlns="" val="37086123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altLang="uk-UA"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C7C62D-2093-4718-BC76-CE4F00CDC1B9}" type="slidenum">
              <a:rPr lang="uk-UA" altLang="uk-UA">
                <a:solidFill>
                  <a:prstClr val="black"/>
                </a:solidFill>
                <a:latin typeface="Calibri" pitchFamily="34" charset="0"/>
              </a:rPr>
              <a:pPr eaLnBrk="1" hangingPunct="1"/>
              <a:t>1</a:t>
            </a:fld>
            <a:endParaRPr lang="uk-UA" altLang="uk-UA">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Місце для нотаток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altLang="uk-UA" smtClean="0"/>
          </a:p>
        </p:txBody>
      </p:sp>
      <p:sp>
        <p:nvSpPr>
          <p:cNvPr id="35844" name="Місце для номера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9DD9BF-3147-4EED-8602-66E55A5ED286}" type="slidenum">
              <a:rPr lang="uk-UA" altLang="uk-UA">
                <a:latin typeface="Calibri" pitchFamily="34" charset="0"/>
              </a:rPr>
              <a:pPr eaLnBrk="1" hangingPunct="1"/>
              <a:t>14</a:t>
            </a:fld>
            <a:endParaRPr lang="uk-UA" altLang="uk-UA">
              <a:latin typeface="Calibri" pitchFamily="34" charset="0"/>
            </a:endParaRPr>
          </a:p>
        </p:txBody>
      </p:sp>
      <p:sp>
        <p:nvSpPr>
          <p:cNvPr id="35845" name="Місце для нижнього колонтитула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uk-UA">
                <a:latin typeface="Calibri" pitchFamily="34" charset="0"/>
              </a:rPr>
              <a:t>http://terehovskiy.at.ua/</a:t>
            </a:r>
            <a:endParaRPr lang="uk-UA" altLang="uk-UA">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Овал 7"/>
          <p:cNvGrpSpPr>
            <a:grpSpLocks/>
          </p:cNvGrpSpPr>
          <p:nvPr/>
        </p:nvGrpSpPr>
        <p:grpSpPr bwMode="auto">
          <a:xfrm>
            <a:off x="914400" y="1408113"/>
            <a:ext cx="231775" cy="225425"/>
            <a:chOff x="576" y="887"/>
            <a:chExt cx="146" cy="142"/>
          </a:xfrm>
        </p:grpSpPr>
        <p:pic>
          <p:nvPicPr>
            <p:cNvPr id="5" name="Овал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 y="887"/>
              <a:ext cx="14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0"/>
            <p:cNvSpPr txBox="1">
              <a:spLocks noChangeArrowheads="1"/>
            </p:cNvSpPr>
            <p:nvPr/>
          </p:nvSpPr>
          <p:spPr bwMode="auto">
            <a:xfrm>
              <a:off x="600" y="910"/>
              <a:ext cx="94"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fontAlgn="base">
                <a:spcBef>
                  <a:spcPct val="0"/>
                </a:spcBef>
                <a:spcAft>
                  <a:spcPct val="0"/>
                </a:spcAft>
                <a:defRPr/>
              </a:pPr>
              <a:endParaRPr lang="en-US" altLang="uk-UA" smtClean="0">
                <a:solidFill>
                  <a:srgbClr val="000000"/>
                </a:solidFill>
              </a:endParaRPr>
            </a:p>
          </p:txBody>
        </p:sp>
      </p:grpSp>
      <p:sp>
        <p:nvSpPr>
          <p:cNvPr id="7"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8" name="Дата 6"/>
          <p:cNvSpPr>
            <a:spLocks noGrp="1"/>
          </p:cNvSpPr>
          <p:nvPr>
            <p:ph type="dt" sz="half" idx="10"/>
          </p:nvPr>
        </p:nvSpPr>
        <p:spPr/>
        <p:txBody>
          <a:bodyPr/>
          <a:lstStyle>
            <a:lvl1pPr>
              <a:defRPr/>
            </a:lvl1pPr>
            <a:extLst/>
          </a:lstStyle>
          <a:p>
            <a:pPr>
              <a:defRPr/>
            </a:pPr>
            <a:fld id="{4D51AEC6-6E4D-477E-B3F8-FB9DAC34C841}"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9" name="Нижний колонтитул 19"/>
          <p:cNvSpPr>
            <a:spLocks noGrp="1"/>
          </p:cNvSpPr>
          <p:nvPr>
            <p:ph type="ftr" sz="quarter" idx="11"/>
          </p:nvPr>
        </p:nvSpPr>
        <p:spPr/>
        <p:txBody>
          <a:bodyPr/>
          <a:lstStyle>
            <a:lvl1pPr>
              <a:defRPr/>
            </a:lvl1pPr>
            <a:extLst/>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10" name="Номер слайда 9"/>
          <p:cNvSpPr>
            <a:spLocks noGrp="1"/>
          </p:cNvSpPr>
          <p:nvPr>
            <p:ph type="sldNum" sz="quarter" idx="12"/>
          </p:nvPr>
        </p:nvSpPr>
        <p:spPr/>
        <p:txBody>
          <a:bodyPr/>
          <a:lstStyle>
            <a:lvl1pPr>
              <a:defRPr/>
            </a:lvl1pPr>
            <a:extLst/>
          </a:lstStyle>
          <a:p>
            <a:pPr>
              <a:defRPr/>
            </a:pPr>
            <a:fld id="{1108C145-B1D2-4E06-AA67-3B6BF2A0A4DA}"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231067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3A48532-5453-45F6-B095-2AFEF7BC0347}"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D1F05192-A194-4BAF-9FC9-597AEF4F64CE}"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69123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2B46DDD-2F58-4F9D-AF61-4CD8332CEE3C}"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2DBC4336-E1C1-458F-9709-D4FD9C9B937F}"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360747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A693779-2AAE-4D3B-8569-19BDDB90DE7E}"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DD295F76-739B-409A-884F-A5DD8F0CAE47}"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338490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6" name="Овал 7"/>
          <p:cNvGrpSpPr>
            <a:grpSpLocks/>
          </p:cNvGrpSpPr>
          <p:nvPr/>
        </p:nvGrpSpPr>
        <p:grpSpPr bwMode="auto">
          <a:xfrm>
            <a:off x="2163763" y="2809875"/>
            <a:ext cx="231775" cy="225425"/>
            <a:chOff x="1363" y="1770"/>
            <a:chExt cx="146" cy="142"/>
          </a:xfrm>
        </p:grpSpPr>
        <p:pic>
          <p:nvPicPr>
            <p:cNvPr id="7" name="Овал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3" y="1770"/>
              <a:ext cx="14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5"/>
            <p:cNvSpPr txBox="1">
              <a:spLocks noChangeArrowheads="1"/>
            </p:cNvSpPr>
            <p:nvPr/>
          </p:nvSpPr>
          <p:spPr bwMode="auto">
            <a:xfrm>
              <a:off x="1388" y="1792"/>
              <a:ext cx="93"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fontAlgn="base">
                <a:spcBef>
                  <a:spcPct val="0"/>
                </a:spcBef>
                <a:spcAft>
                  <a:spcPct val="0"/>
                </a:spcAft>
                <a:defRPr/>
              </a:pPr>
              <a:endParaRPr lang="en-US" altLang="uk-UA" smtClean="0">
                <a:solidFill>
                  <a:srgbClr val="000000"/>
                </a:solidFill>
              </a:endParaRPr>
            </a:p>
          </p:txBody>
        </p:sp>
      </p:grpSp>
      <p:sp>
        <p:nvSpPr>
          <p:cNvPr id="9"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10" name="Дата 3"/>
          <p:cNvSpPr>
            <a:spLocks noGrp="1"/>
          </p:cNvSpPr>
          <p:nvPr>
            <p:ph type="dt" sz="half" idx="10"/>
          </p:nvPr>
        </p:nvSpPr>
        <p:spPr/>
        <p:txBody>
          <a:bodyPr/>
          <a:lstStyle>
            <a:lvl1pPr>
              <a:defRPr/>
            </a:lvl1pPr>
            <a:extLst/>
          </a:lstStyle>
          <a:p>
            <a:pPr>
              <a:defRPr/>
            </a:pPr>
            <a:fld id="{88A8F364-A415-4A2B-B788-D2948B9AB264}"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11" name="Нижний колонтитул 4"/>
          <p:cNvSpPr>
            <a:spLocks noGrp="1"/>
          </p:cNvSpPr>
          <p:nvPr>
            <p:ph type="ftr" sz="quarter" idx="11"/>
          </p:nvPr>
        </p:nvSpPr>
        <p:spPr/>
        <p:txBody>
          <a:bodyPr/>
          <a:lstStyle>
            <a:lvl1pPr>
              <a:defRPr/>
            </a:lvl1pPr>
            <a:extLst/>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12" name="Номер слайда 5"/>
          <p:cNvSpPr>
            <a:spLocks noGrp="1"/>
          </p:cNvSpPr>
          <p:nvPr>
            <p:ph type="sldNum" sz="quarter" idx="12"/>
          </p:nvPr>
        </p:nvSpPr>
        <p:spPr/>
        <p:txBody>
          <a:bodyPr/>
          <a:lstStyle>
            <a:lvl1pPr>
              <a:defRPr/>
            </a:lvl1pPr>
            <a:extLst/>
          </a:lstStyle>
          <a:p>
            <a:pPr>
              <a:defRPr/>
            </a:pPr>
            <a:fld id="{8BFCC31B-DB2C-4550-A47F-603E0F832FFB}"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175461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2E4EC1FC-E4CF-48E9-A95A-92A3A4A29647}"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7" name="Номер слайда 21"/>
          <p:cNvSpPr>
            <a:spLocks noGrp="1"/>
          </p:cNvSpPr>
          <p:nvPr>
            <p:ph type="sldNum" sz="quarter" idx="12"/>
          </p:nvPr>
        </p:nvSpPr>
        <p:spPr/>
        <p:txBody>
          <a:bodyPr/>
          <a:lstStyle>
            <a:lvl1pPr>
              <a:defRPr/>
            </a:lvl1pPr>
          </a:lstStyle>
          <a:p>
            <a:pPr>
              <a:defRPr/>
            </a:pPr>
            <a:fld id="{3F8DEC8E-CE19-41D9-B20E-8104C61CF7D9}"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5935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72B7626E-3487-4B4B-83C6-2933101B12C5}"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0D53ADC8-6F2F-44CF-9553-168FD1C3ECDA}"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389608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D8B00E9B-505A-4313-AADD-A8BF40DA64AF}"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pPr>
              <a:defRPr/>
            </a:pPr>
            <a:fld id="{BE6196DF-E902-4953-A349-2F27B478299E}"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212606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fld id="{D2094051-E907-4661-9425-422D084E1485}"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6" name="Номер слайда 3"/>
          <p:cNvSpPr>
            <a:spLocks noGrp="1"/>
          </p:cNvSpPr>
          <p:nvPr>
            <p:ph type="sldNum" sz="quarter" idx="12"/>
          </p:nvPr>
        </p:nvSpPr>
        <p:spPr/>
        <p:txBody>
          <a:bodyPr/>
          <a:lstStyle>
            <a:lvl1pPr>
              <a:defRPr/>
            </a:lvl1pPr>
            <a:extLst/>
          </a:lstStyle>
          <a:p>
            <a:pPr>
              <a:defRPr/>
            </a:pPr>
            <a:fld id="{7C99E938-4662-40AC-9701-5AE8544C78A0}"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281173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F88F931D-6B09-4A61-A934-96539CF04C8E}"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9267B79D-FF68-4C15-80DA-B4C79105E58B}"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35423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Прямоугольник 7"/>
          <p:cNvGrpSpPr>
            <a:grpSpLocks/>
          </p:cNvGrpSpPr>
          <p:nvPr/>
        </p:nvGrpSpPr>
        <p:grpSpPr bwMode="auto">
          <a:xfrm>
            <a:off x="646113" y="969963"/>
            <a:ext cx="4803775" cy="4802187"/>
            <a:chOff x="407" y="611"/>
            <a:chExt cx="3026" cy="3025"/>
          </a:xfrm>
        </p:grpSpPr>
        <p:pic>
          <p:nvPicPr>
            <p:cNvPr id="6" name="Прямоугольник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 y="611"/>
              <a:ext cx="3026" cy="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3"/>
            <p:cNvSpPr txBox="1">
              <a:spLocks noChangeArrowheads="1"/>
            </p:cNvSpPr>
            <p:nvPr/>
          </p:nvSpPr>
          <p:spPr bwMode="auto">
            <a:xfrm>
              <a:off x="480" y="672"/>
              <a:ext cx="2880"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274320"/>
            <a:lstStyle>
              <a:lvl1pPr indent="-282575">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lnSpc>
                  <a:spcPts val="3000"/>
                </a:lnSpc>
                <a:spcBef>
                  <a:spcPts val="600"/>
                </a:spcBef>
                <a:spcAft>
                  <a:spcPct val="0"/>
                </a:spcAft>
                <a:buClr>
                  <a:srgbClr val="FDA023"/>
                </a:buClr>
                <a:buSzPct val="80000"/>
                <a:buFont typeface="Wingdings 2" pitchFamily="18" charset="2"/>
                <a:buNone/>
                <a:defRPr/>
              </a:pPr>
              <a:endParaRPr lang="en-US" altLang="uk-UA" sz="3200" smtClean="0">
                <a:solidFill>
                  <a:prstClr val="black"/>
                </a:solidFill>
              </a:endParaRPr>
            </a:p>
          </p:txBody>
        </p:sp>
      </p:grpSp>
      <p:sp>
        <p:nvSpPr>
          <p:cNvPr id="8"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9"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Дата 4"/>
          <p:cNvSpPr>
            <a:spLocks noGrp="1"/>
          </p:cNvSpPr>
          <p:nvPr>
            <p:ph type="dt" sz="half" idx="10"/>
          </p:nvPr>
        </p:nvSpPr>
        <p:spPr/>
        <p:txBody>
          <a:bodyPr/>
          <a:lstStyle>
            <a:lvl1pPr>
              <a:defRPr/>
            </a:lvl1pPr>
            <a:extLst/>
          </a:lstStyle>
          <a:p>
            <a:pPr>
              <a:defRPr/>
            </a:pPr>
            <a:fld id="{EB91DAE6-CE3F-4867-B157-4D7ABE05AF8C}"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11" name="Нижний колонтитул 5"/>
          <p:cNvSpPr>
            <a:spLocks noGrp="1"/>
          </p:cNvSpPr>
          <p:nvPr>
            <p:ph type="ftr" sz="quarter" idx="11"/>
          </p:nvPr>
        </p:nvSpPr>
        <p:spPr/>
        <p:txBody>
          <a:bodyPr/>
          <a:lstStyle>
            <a:lvl1pPr>
              <a:defRPr/>
            </a:lvl1pPr>
            <a:extLst/>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12" name="Номер слайда 6"/>
          <p:cNvSpPr>
            <a:spLocks noGrp="1"/>
          </p:cNvSpPr>
          <p:nvPr>
            <p:ph type="sldNum" sz="quarter" idx="12"/>
          </p:nvPr>
        </p:nvSpPr>
        <p:spPr/>
        <p:txBody>
          <a:bodyPr/>
          <a:lstStyle>
            <a:lvl1pPr>
              <a:defRPr/>
            </a:lvl1pPr>
            <a:extLst/>
          </a:lstStyle>
          <a:p>
            <a:pPr>
              <a:defRPr/>
            </a:pPr>
            <a:fld id="{74948648-FEBF-498F-A394-64CED9E7B781}"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Tree>
    <p:extLst>
      <p:ext uri="{BB962C8B-B14F-4D97-AF65-F5344CB8AC3E}">
        <p14:creationId xmlns:p14="http://schemas.microsoft.com/office/powerpoint/2010/main" xmlns="" val="202926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1028" name="Кольцо 10"/>
          <p:cNvGrpSpPr>
            <a:grpSpLocks/>
          </p:cNvGrpSpPr>
          <p:nvPr/>
        </p:nvGrpSpPr>
        <p:grpSpPr bwMode="auto">
          <a:xfrm>
            <a:off x="165100" y="1036638"/>
            <a:ext cx="1169988" cy="1169987"/>
            <a:chOff x="104" y="653"/>
            <a:chExt cx="737" cy="737"/>
          </a:xfrm>
        </p:grpSpPr>
        <p:pic>
          <p:nvPicPr>
            <p:cNvPr id="1036" name="Кольцо 10"/>
            <p:cNvPicPr>
              <a:picLocks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4" y="653"/>
              <a:ext cx="737" cy="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p:nvSpPr>
          <p:spPr bwMode="auto">
            <a:xfrm rot="2315674">
              <a:off x="219" y="766"/>
              <a:ext cx="501" cy="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fontAlgn="base">
                <a:spcBef>
                  <a:spcPct val="0"/>
                </a:spcBef>
                <a:spcAft>
                  <a:spcPct val="0"/>
                </a:spcAft>
                <a:defRPr/>
              </a:pPr>
              <a:endParaRPr lang="en-US" altLang="uk-UA" smtClean="0">
                <a:solidFill>
                  <a:srgbClr val="FFFFFF"/>
                </a:solidFill>
              </a:endParaRPr>
            </a:p>
          </p:txBody>
        </p:sp>
      </p:gr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1"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6BA7639C-4A47-4B2F-B0D7-00CF6F531D0C}" type="datetime1">
              <a:rPr lang="ru-RU" smtClean="0">
                <a:solidFill>
                  <a:srgbClr val="CCDDEA">
                    <a:shade val="50000"/>
                    <a:satMod val="200000"/>
                  </a:srgbClr>
                </a:solidFill>
              </a:rPr>
              <a:pPr>
                <a:defRPr/>
              </a:pPr>
              <a:t>11.10.2016</a:t>
            </a:fld>
            <a:endParaRPr lang="ru-RU">
              <a:solidFill>
                <a:srgbClr val="CCDDEA">
                  <a:shade val="50000"/>
                  <a:satMod val="200000"/>
                </a:srgb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r>
              <a:rPr lang="en-US" smtClean="0">
                <a:solidFill>
                  <a:srgbClr val="CCDDEA">
                    <a:shade val="50000"/>
                    <a:satMod val="200000"/>
                  </a:srgbClr>
                </a:solidFill>
              </a:rPr>
              <a:t>http://urok-informatiku.ru/</a:t>
            </a:r>
            <a:endParaRPr lang="ru-RU">
              <a:solidFill>
                <a:srgbClr val="CCDDEA">
                  <a:shade val="50000"/>
                  <a:satMod val="200000"/>
                </a:srgbClr>
              </a:solidFill>
            </a:endParaRP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8BC898FD-E722-44CD-872F-E4BEF6A94FEA}" type="slidenum">
              <a:rPr lang="ru-RU">
                <a:solidFill>
                  <a:srgbClr val="CCDDEA">
                    <a:shade val="50000"/>
                    <a:satMod val="200000"/>
                  </a:srgbClr>
                </a:solidFill>
              </a:rPr>
              <a:pPr>
                <a:defRPr/>
              </a:pPr>
              <a:t>‹#›</a:t>
            </a:fld>
            <a:endParaRPr lang="ru-RU">
              <a:solidFill>
                <a:srgbClr val="CCDDEA">
                  <a:shade val="50000"/>
                  <a:satMod val="200000"/>
                </a:srgbClr>
              </a:solidFill>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xmlns="" val="29886863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rtl="0" eaLnBrk="0" fontAlgn="base" hangingPunct="0">
        <a:spcBef>
          <a:spcPct val="0"/>
        </a:spcBef>
        <a:spcAft>
          <a:spcPct val="0"/>
        </a:spcAft>
        <a:defRPr sz="4300" kern="1200">
          <a:solidFill>
            <a:srgbClr val="3958A9"/>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958A9"/>
          </a:solidFill>
          <a:latin typeface="Arial" charset="0"/>
        </a:defRPr>
      </a:lvl2pPr>
      <a:lvl3pPr algn="l" rtl="0" eaLnBrk="0" fontAlgn="base" hangingPunct="0">
        <a:spcBef>
          <a:spcPct val="0"/>
        </a:spcBef>
        <a:spcAft>
          <a:spcPct val="0"/>
        </a:spcAft>
        <a:defRPr sz="4300">
          <a:solidFill>
            <a:srgbClr val="3958A9"/>
          </a:solidFill>
          <a:latin typeface="Arial" charset="0"/>
        </a:defRPr>
      </a:lvl3pPr>
      <a:lvl4pPr algn="l" rtl="0" eaLnBrk="0" fontAlgn="base" hangingPunct="0">
        <a:spcBef>
          <a:spcPct val="0"/>
        </a:spcBef>
        <a:spcAft>
          <a:spcPct val="0"/>
        </a:spcAft>
        <a:defRPr sz="4300">
          <a:solidFill>
            <a:srgbClr val="3958A9"/>
          </a:solidFill>
          <a:latin typeface="Arial" charset="0"/>
        </a:defRPr>
      </a:lvl4pPr>
      <a:lvl5pPr algn="l" rtl="0" eaLnBrk="0" fontAlgn="base" hangingPunct="0">
        <a:spcBef>
          <a:spcPct val="0"/>
        </a:spcBef>
        <a:spcAft>
          <a:spcPct val="0"/>
        </a:spcAft>
        <a:defRPr sz="4300">
          <a:solidFill>
            <a:srgbClr val="3958A9"/>
          </a:solidFill>
          <a:latin typeface="Arial" charset="0"/>
        </a:defRPr>
      </a:lvl5pPr>
      <a:lvl6pPr marL="457200" algn="l" rtl="0" fontAlgn="base">
        <a:spcBef>
          <a:spcPct val="0"/>
        </a:spcBef>
        <a:spcAft>
          <a:spcPct val="0"/>
        </a:spcAft>
        <a:defRPr sz="4300">
          <a:solidFill>
            <a:srgbClr val="3958A9"/>
          </a:solidFill>
          <a:latin typeface="Arial" charset="0"/>
        </a:defRPr>
      </a:lvl6pPr>
      <a:lvl7pPr marL="914400" algn="l" rtl="0" fontAlgn="base">
        <a:spcBef>
          <a:spcPct val="0"/>
        </a:spcBef>
        <a:spcAft>
          <a:spcPct val="0"/>
        </a:spcAft>
        <a:defRPr sz="4300">
          <a:solidFill>
            <a:srgbClr val="3958A9"/>
          </a:solidFill>
          <a:latin typeface="Arial" charset="0"/>
        </a:defRPr>
      </a:lvl7pPr>
      <a:lvl8pPr marL="1371600" algn="l" rtl="0" fontAlgn="base">
        <a:spcBef>
          <a:spcPct val="0"/>
        </a:spcBef>
        <a:spcAft>
          <a:spcPct val="0"/>
        </a:spcAft>
        <a:defRPr sz="4300">
          <a:solidFill>
            <a:srgbClr val="3958A9"/>
          </a:solidFill>
          <a:latin typeface="Arial" charset="0"/>
        </a:defRPr>
      </a:lvl8pPr>
      <a:lvl9pPr marL="1828800" algn="l" rtl="0" fontAlgn="base">
        <a:spcBef>
          <a:spcPct val="0"/>
        </a:spcBef>
        <a:spcAft>
          <a:spcPct val="0"/>
        </a:spcAft>
        <a:defRPr sz="4300">
          <a:solidFill>
            <a:srgbClr val="3958A9"/>
          </a:solidFill>
          <a:latin typeface="Arial"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71685C"/>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4A73B"/>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youtu.be/cd1Qf4O8v9c"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learningapps.org/display?v=peccpu6n501" TargetMode="Externa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youtu.be/I1QSSWe8pV8"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8.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2.xml"/><Relationship Id="rId7"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youtu.be/lF_RoSlofyA" TargetMode="Externa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hyperlink" Target="http://youtu.be/FSGeskFzE0s?t=12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xFBvJ_4dGLQ"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ios.ru/sites/default/files/images/news/6cf0c4113d48a0c87f21150224c8fe1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8960" y="34308"/>
            <a:ext cx="3466231" cy="295926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643438" y="2924175"/>
            <a:ext cx="3816350" cy="25923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4" name="Подзаголовок 2"/>
          <p:cNvSpPr txBox="1">
            <a:spLocks/>
          </p:cNvSpPr>
          <p:nvPr/>
        </p:nvSpPr>
        <p:spPr>
          <a:xfrm>
            <a:off x="4355977" y="3141663"/>
            <a:ext cx="4392736" cy="3240087"/>
          </a:xfrm>
          <a:prstGeom prst="rect">
            <a:avLst/>
          </a:prstGeom>
          <a:ln w="28575">
            <a:solidFill>
              <a:schemeClr val="tx2">
                <a:lumMod val="75000"/>
              </a:schemeClr>
            </a:solidFill>
          </a:ln>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B9CA1A">
                  <a:lumMod val="75000"/>
                </a:srgbClr>
              </a:buClr>
              <a:defRPr/>
            </a:pPr>
            <a:endParaRPr lang="uk-UA" sz="3000" b="1" dirty="0" smtClean="0">
              <a:ln w="10541" cmpd="sng">
                <a:solidFill>
                  <a:srgbClr val="FDA023">
                    <a:shade val="88000"/>
                    <a:satMod val="110000"/>
                  </a:srgbClr>
                </a:solidFill>
                <a:prstDash val="solid"/>
              </a:ln>
              <a:gradFill>
                <a:gsLst>
                  <a:gs pos="0">
                    <a:srgbClr val="FDA023">
                      <a:tint val="40000"/>
                      <a:satMod val="250000"/>
                    </a:srgbClr>
                  </a:gs>
                  <a:gs pos="9000">
                    <a:srgbClr val="FDA023">
                      <a:tint val="52000"/>
                      <a:satMod val="300000"/>
                    </a:srgbClr>
                  </a:gs>
                  <a:gs pos="50000">
                    <a:srgbClr val="FDA023">
                      <a:shade val="20000"/>
                      <a:satMod val="300000"/>
                    </a:srgbClr>
                  </a:gs>
                  <a:gs pos="79000">
                    <a:srgbClr val="FDA023">
                      <a:tint val="52000"/>
                      <a:satMod val="300000"/>
                    </a:srgbClr>
                  </a:gs>
                  <a:gs pos="100000">
                    <a:srgbClr val="FDA023">
                      <a:tint val="40000"/>
                      <a:satMod val="250000"/>
                    </a:srgbClr>
                  </a:gs>
                </a:gsLst>
                <a:lin ang="5400000"/>
              </a:gradFill>
            </a:endParaRPr>
          </a:p>
          <a:p>
            <a:pPr>
              <a:buClr>
                <a:srgbClr val="B9CA1A">
                  <a:lumMod val="75000"/>
                </a:srgbClr>
              </a:buClr>
              <a:defRPr/>
            </a:pPr>
            <a:r>
              <a:rPr lang="uk-UA" sz="3600" b="1" dirty="0" smtClean="0">
                <a:ln w="10541" cmpd="sng">
                  <a:solidFill>
                    <a:srgbClr val="FDA023">
                      <a:shade val="88000"/>
                      <a:satMod val="110000"/>
                    </a:srgbClr>
                  </a:solidFill>
                  <a:prstDash val="solid"/>
                </a:ln>
                <a:gradFill>
                  <a:gsLst>
                    <a:gs pos="0">
                      <a:srgbClr val="FDA023">
                        <a:tint val="40000"/>
                        <a:satMod val="250000"/>
                      </a:srgbClr>
                    </a:gs>
                    <a:gs pos="9000">
                      <a:srgbClr val="FDA023">
                        <a:tint val="52000"/>
                        <a:satMod val="300000"/>
                      </a:srgbClr>
                    </a:gs>
                    <a:gs pos="50000">
                      <a:srgbClr val="FDA023">
                        <a:shade val="20000"/>
                        <a:satMod val="300000"/>
                      </a:srgbClr>
                    </a:gs>
                    <a:gs pos="79000">
                      <a:srgbClr val="FDA023">
                        <a:tint val="52000"/>
                        <a:satMod val="300000"/>
                      </a:srgbClr>
                    </a:gs>
                    <a:gs pos="100000">
                      <a:srgbClr val="FDA023">
                        <a:tint val="40000"/>
                        <a:satMod val="250000"/>
                      </a:srgbClr>
                    </a:gs>
                  </a:gsLst>
                  <a:lin ang="5400000"/>
                </a:gradFill>
              </a:rPr>
              <a:t>Етапи </a:t>
            </a:r>
            <a:r>
              <a:rPr lang="uk-UA" sz="3600" b="1" dirty="0">
                <a:ln w="10541" cmpd="sng">
                  <a:solidFill>
                    <a:srgbClr val="FDA023">
                      <a:shade val="88000"/>
                      <a:satMod val="110000"/>
                    </a:srgbClr>
                  </a:solidFill>
                  <a:prstDash val="solid"/>
                </a:ln>
                <a:gradFill>
                  <a:gsLst>
                    <a:gs pos="0">
                      <a:srgbClr val="FDA023">
                        <a:tint val="40000"/>
                        <a:satMod val="250000"/>
                      </a:srgbClr>
                    </a:gs>
                    <a:gs pos="9000">
                      <a:srgbClr val="FDA023">
                        <a:tint val="52000"/>
                        <a:satMod val="300000"/>
                      </a:srgbClr>
                    </a:gs>
                    <a:gs pos="50000">
                      <a:srgbClr val="FDA023">
                        <a:shade val="20000"/>
                        <a:satMod val="300000"/>
                      </a:srgbClr>
                    </a:gs>
                    <a:gs pos="79000">
                      <a:srgbClr val="FDA023">
                        <a:tint val="52000"/>
                        <a:satMod val="300000"/>
                      </a:srgbClr>
                    </a:gs>
                    <a:gs pos="100000">
                      <a:srgbClr val="FDA023">
                        <a:tint val="40000"/>
                        <a:satMod val="250000"/>
                      </a:srgbClr>
                    </a:gs>
                  </a:gsLst>
                  <a:lin ang="5400000"/>
                </a:gradFill>
              </a:rPr>
              <a:t>побудови інформаційної моделі</a:t>
            </a:r>
          </a:p>
        </p:txBody>
      </p:sp>
      <p:sp>
        <p:nvSpPr>
          <p:cNvPr id="6" name="Заголовок 1"/>
          <p:cNvSpPr>
            <a:spLocks noGrp="1"/>
          </p:cNvSpPr>
          <p:nvPr>
            <p:ph type="ctrTitle"/>
          </p:nvPr>
        </p:nvSpPr>
        <p:spPr>
          <a:xfrm>
            <a:off x="323528" y="260648"/>
            <a:ext cx="4678288" cy="1470025"/>
          </a:xfrm>
          <a:ln w="38100">
            <a:solidFill>
              <a:schemeClr val="accent1">
                <a:lumMod val="75000"/>
              </a:schemeClr>
            </a:solidFill>
          </a:ln>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eaLnBrk="1" fontAlgn="auto" hangingPunct="1">
              <a:spcAft>
                <a:spcPts val="0"/>
              </a:spcAft>
              <a:buClr>
                <a:schemeClr val="accent6">
                  <a:lumMod val="75000"/>
                </a:schemeClr>
              </a:buClr>
              <a:defRPr/>
            </a:pPr>
            <a:r>
              <a:rPr lang="uk-UA" sz="6000" b="1" dirty="0" smtClean="0">
                <a:ln w="82550" cmpd="dbl">
                  <a:solidFill>
                    <a:schemeClr val="bg1"/>
                  </a:solidFill>
                  <a:prstDash val="solid"/>
                  <a:miter lim="800000"/>
                </a:ln>
                <a:effectLst>
                  <a:outerShdw blurRad="50800" dist="38100" dir="5400000" algn="t" rotWithShape="0">
                    <a:prstClr val="black">
                      <a:alpha val="40000"/>
                    </a:prstClr>
                  </a:outerShdw>
                </a:effectLst>
              </a:rPr>
              <a:t>Урок </a:t>
            </a:r>
            <a:r>
              <a:rPr lang="uk-UA" sz="6000" b="1" dirty="0" smtClean="0">
                <a:ln w="82550" cmpd="dbl">
                  <a:solidFill>
                    <a:schemeClr val="bg1"/>
                  </a:solidFill>
                  <a:prstDash val="solid"/>
                  <a:miter lim="800000"/>
                </a:ln>
                <a:effectLst>
                  <a:outerShdw blurRad="50800" dist="38100" dir="5400000" algn="t" rotWithShape="0">
                    <a:prstClr val="black">
                      <a:alpha val="40000"/>
                    </a:prstClr>
                  </a:outerShdw>
                </a:effectLst>
              </a:rPr>
              <a:t>№7.</a:t>
            </a:r>
            <a:endParaRPr lang="ru-RU" sz="1800" b="1" cap="all" dirty="0">
              <a:ln w="0"/>
              <a:effectLst>
                <a:reflection blurRad="12700" stA="50000" endPos="50000" dist="5000" dir="5400000" sy="-100000" rotWithShape="0"/>
              </a:effectLst>
              <a:latin typeface="Arial Unicode MS" pitchFamily="34" charset="-128"/>
              <a:ea typeface="Arial Unicode MS" pitchFamily="34" charset="-128"/>
              <a:cs typeface="Arial Unicode MS" pitchFamily="34" charset="-128"/>
            </a:endParaRPr>
          </a:p>
        </p:txBody>
      </p:sp>
      <p:sp>
        <p:nvSpPr>
          <p:cNvPr id="7" name="Прямокутник 7"/>
          <p:cNvSpPr/>
          <p:nvPr/>
        </p:nvSpPr>
        <p:spPr>
          <a:xfrm>
            <a:off x="377360" y="1958642"/>
            <a:ext cx="861133" cy="1692771"/>
          </a:xfrm>
          <a:prstGeom prst="rect">
            <a:avLst/>
          </a:prstGeom>
          <a:noFill/>
        </p:spPr>
        <p:txBody>
          <a:bodyPr wrap="none">
            <a:spAutoFit/>
          </a:bodyPr>
          <a:lstStyle/>
          <a:p>
            <a:pPr algn="ctr" fontAlgn="base">
              <a:spcBef>
                <a:spcPct val="0"/>
              </a:spcBef>
              <a:spcAft>
                <a:spcPct val="0"/>
              </a:spcAft>
              <a:defRPr/>
            </a:pPr>
            <a:r>
              <a:rPr lang="uk-UA" sz="10400" b="1" dirty="0">
                <a:ln w="82550" cmpd="dbl">
                  <a:solidFill>
                    <a:prstClr val="white"/>
                  </a:solidFill>
                  <a:prstDash val="solid"/>
                  <a:miter lim="800000"/>
                </a:ln>
                <a:solidFill>
                  <a:prstClr val="black"/>
                </a:solidFill>
                <a:effectLst>
                  <a:outerShdw blurRad="50800" dist="38100" dir="5400000" algn="t" rotWithShape="0">
                    <a:prstClr val="black">
                      <a:alpha val="40000"/>
                    </a:prstClr>
                  </a:outerShdw>
                </a:effectLst>
                <a:latin typeface="Arial" charset="0"/>
              </a:rPr>
              <a:t>7</a:t>
            </a:r>
          </a:p>
        </p:txBody>
      </p:sp>
      <p:sp>
        <p:nvSpPr>
          <p:cNvPr id="8" name="Прямокутник 3"/>
          <p:cNvSpPr/>
          <p:nvPr/>
        </p:nvSpPr>
        <p:spPr>
          <a:xfrm>
            <a:off x="827584" y="2204864"/>
            <a:ext cx="2918698" cy="1200329"/>
          </a:xfrm>
          <a:prstGeom prst="rect">
            <a:avLst/>
          </a:prstGeom>
          <a:noFill/>
        </p:spPr>
        <p:txBody>
          <a:bodyPr>
            <a:spAutoFit/>
          </a:bodyPr>
          <a:lstStyle/>
          <a:p>
            <a:pPr algn="ctr" fontAlgn="base">
              <a:spcBef>
                <a:spcPct val="0"/>
              </a:spcBef>
              <a:spcAft>
                <a:spcPct val="0"/>
              </a:spcAft>
              <a:defRPr/>
            </a:pPr>
            <a:r>
              <a:rPr lang="uk-UA" sz="7200" b="1" dirty="0">
                <a:ln w="82550" cmpd="dbl">
                  <a:solidFill>
                    <a:prstClr val="white"/>
                  </a:solidFill>
                  <a:prstDash val="solid"/>
                  <a:miter lim="800000"/>
                </a:ln>
                <a:solidFill>
                  <a:prstClr val="black"/>
                </a:solidFill>
                <a:effectLst>
                  <a:outerShdw blurRad="50800" dist="38100" dir="5400000" algn="t" rotWithShape="0">
                    <a:prstClr val="black">
                      <a:alpha val="40000"/>
                    </a:prstClr>
                  </a:outerShdw>
                </a:effectLst>
                <a:latin typeface="Arial" charset="0"/>
              </a:rPr>
              <a:t>КЛАС</a:t>
            </a:r>
          </a:p>
        </p:txBody>
      </p:sp>
      <p:pic>
        <p:nvPicPr>
          <p:cNvPr id="8199" name="Picture 8" descr="Підручник Інформатика 7 клас Морзе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7613" y="3424238"/>
            <a:ext cx="20478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506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2"/>
          </p:cNvPr>
          <p:cNvSpPr/>
          <p:nvPr/>
        </p:nvSpPr>
        <p:spPr>
          <a:xfrm>
            <a:off x="1555846" y="641444"/>
            <a:ext cx="7014948" cy="668741"/>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dirty="0"/>
              <a:t>П</a:t>
            </a:r>
            <a:r>
              <a:rPr lang="uk-UA" dirty="0" smtClean="0"/>
              <a:t>риклад  </a:t>
            </a:r>
            <a:r>
              <a:rPr lang="uk-UA" dirty="0"/>
              <a:t>моделювання руху транспорту на перехресті</a:t>
            </a:r>
            <a:r>
              <a:rPr lang="uk-UA" dirty="0" smtClean="0"/>
              <a:t> (відео)</a:t>
            </a:r>
            <a:endParaRPr lang="uk-UA"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7804" y="1842449"/>
            <a:ext cx="7491032" cy="43430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1075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0641" y="301615"/>
            <a:ext cx="8213359" cy="1143000"/>
          </a:xfrm>
        </p:spPr>
        <p:txBody>
          <a:bodyPr>
            <a:noAutofit/>
          </a:bodyPr>
          <a:lstStyle/>
          <a:p>
            <a:r>
              <a:rPr lang="uk-UA" sz="3600" dirty="0">
                <a:effectLst/>
              </a:rPr>
              <a:t>Як створювати інформаційні </a:t>
            </a:r>
            <a:r>
              <a:rPr lang="uk-UA" sz="3600" dirty="0" smtClean="0">
                <a:effectLst/>
              </a:rPr>
              <a:t>моделі в </a:t>
            </a:r>
            <a:r>
              <a:rPr lang="uk-UA" sz="3600" dirty="0">
                <a:effectLst/>
              </a:rPr>
              <a:t>різних програмних середовищах</a:t>
            </a:r>
            <a:endParaRPr lang="uk-UA" sz="3600" dirty="0"/>
          </a:p>
        </p:txBody>
      </p:sp>
      <p:sp>
        <p:nvSpPr>
          <p:cNvPr id="3" name="Прямоугольник 2"/>
          <p:cNvSpPr/>
          <p:nvPr/>
        </p:nvSpPr>
        <p:spPr>
          <a:xfrm>
            <a:off x="1160061" y="1791101"/>
            <a:ext cx="4285396" cy="1477328"/>
          </a:xfrm>
          <a:prstGeom prst="rect">
            <a:avLst/>
          </a:prstGeom>
        </p:spPr>
        <p:txBody>
          <a:bodyPr wrap="square">
            <a:spAutoFit/>
          </a:bodyPr>
          <a:lstStyle/>
          <a:p>
            <a:r>
              <a:rPr lang="uk-UA" dirty="0"/>
              <a:t>Існують різні програми для створення, опрацювання та досліджен­ня інформаційних моделей. Одну й ту саму задачу можна розв’язати, скориставшись різними програмами. </a:t>
            </a:r>
          </a:p>
        </p:txBody>
      </p:sp>
      <p:pic>
        <p:nvPicPr>
          <p:cNvPr id="4" name="Рисунок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2991" y="3936661"/>
            <a:ext cx="4193522" cy="2321502"/>
          </a:xfrm>
          <a:prstGeom prst="rect">
            <a:avLst/>
          </a:prstGeom>
        </p:spPr>
      </p:pic>
      <p:pic>
        <p:nvPicPr>
          <p:cNvPr id="7" name="Picture 8" descr="http://questforbricks.files.wordpress.com/2012/05/lego_digital_designer_buildin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29543" y="1590669"/>
            <a:ext cx="2876489" cy="215736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startubuntu.ru/www/startubuntu.ru/wp-content/uploads/2010/12/SweetHome3DSmall-300x20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60061" y="4016518"/>
            <a:ext cx="3312774" cy="2241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3754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Практична робота</a:t>
            </a:r>
            <a:endParaRPr lang="ru-RU" dirty="0"/>
          </a:p>
        </p:txBody>
      </p:sp>
      <p:sp>
        <p:nvSpPr>
          <p:cNvPr id="4" name="TextBox 3"/>
          <p:cNvSpPr txBox="1"/>
          <p:nvPr/>
        </p:nvSpPr>
        <p:spPr>
          <a:xfrm>
            <a:off x="2011678" y="1163781"/>
            <a:ext cx="5187141" cy="1477328"/>
          </a:xfrm>
          <a:prstGeom prst="rect">
            <a:avLst/>
          </a:prstGeom>
          <a:noFill/>
        </p:spPr>
        <p:txBody>
          <a:bodyPr wrap="square" rtlCol="0">
            <a:spAutoFit/>
          </a:bodyPr>
          <a:lstStyle/>
          <a:p>
            <a:pPr algn="ctr"/>
            <a:r>
              <a:rPr lang="uk-UA" sz="2400" b="1" dirty="0" smtClean="0"/>
              <a:t>Побудуйте інформаційну модель найглибших западин океанів у вигляді таблиці і діаграми.</a:t>
            </a:r>
            <a:endParaRPr lang="ru-RU" sz="2400" dirty="0" smtClean="0"/>
          </a:p>
          <a:p>
            <a:endParaRPr lang="ru-RU" dirty="0"/>
          </a:p>
        </p:txBody>
      </p:sp>
      <p:pic>
        <p:nvPicPr>
          <p:cNvPr id="5" name="Рисунок 4"/>
          <p:cNvPicPr/>
          <p:nvPr/>
        </p:nvPicPr>
        <p:blipFill>
          <a:blip r:embed="rId2" cstate="print"/>
          <a:srcRect l="31587" t="13675" r="22906" b="58569"/>
          <a:stretch>
            <a:fillRect/>
          </a:stretch>
        </p:blipFill>
        <p:spPr bwMode="auto">
          <a:xfrm>
            <a:off x="482138" y="2344190"/>
            <a:ext cx="8312727" cy="380723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Домашнє завдання</a:t>
            </a:r>
            <a:endParaRPr lang="uk-UA" dirty="0"/>
          </a:p>
        </p:txBody>
      </p:sp>
      <p:sp>
        <p:nvSpPr>
          <p:cNvPr id="3" name="Місце для вмісту 2"/>
          <p:cNvSpPr>
            <a:spLocks noGrp="1"/>
          </p:cNvSpPr>
          <p:nvPr>
            <p:ph idx="1"/>
          </p:nvPr>
        </p:nvSpPr>
        <p:spPr>
          <a:xfrm>
            <a:off x="1141088" y="1417637"/>
            <a:ext cx="7499350" cy="4800600"/>
          </a:xfrm>
        </p:spPr>
        <p:txBody>
          <a:bodyPr/>
          <a:lstStyle/>
          <a:p>
            <a:r>
              <a:rPr lang="uk-UA" dirty="0" smtClean="0"/>
              <a:t>Підготуйте повідомлення про програмні засоби для моделювання</a:t>
            </a:r>
            <a:endParaRPr lang="uk-UA" dirty="0"/>
          </a:p>
        </p:txBody>
      </p:sp>
      <p:pic>
        <p:nvPicPr>
          <p:cNvPr id="5" name="Рисунок 4">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2686" y="2661605"/>
            <a:ext cx="3296947" cy="2749440"/>
          </a:xfrm>
          <a:prstGeom prst="rect">
            <a:avLst/>
          </a:prstGeom>
        </p:spPr>
      </p:pic>
      <p:pic>
        <p:nvPicPr>
          <p:cNvPr id="7170" name="Picture 2" descr="http://startubuntu.ru/www/startubuntu.ru/wp-content/uploads/2010/12/SweetHome3DSmall-300x2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61975" y="2554874"/>
            <a:ext cx="2857500" cy="19335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s55.radikal.ru/i147/0903/24/a7db624faf8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91160" y="4488450"/>
            <a:ext cx="2918722" cy="2130667"/>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questforbricks.files.wordpress.com/2012/05/lego_digital_designer_building.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32291" y="3886200"/>
            <a:ext cx="2876489" cy="2157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67754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357688" y="214313"/>
            <a:ext cx="4448175" cy="609600"/>
          </a:xfrm>
          <a:prstGeom prst="rect">
            <a:avLst/>
          </a:prstGeom>
          <a:noFill/>
          <a:ln w="9525">
            <a:noFill/>
            <a:miter lim="800000"/>
            <a:headEnd/>
            <a:tailEnd/>
          </a:ln>
        </p:spPr>
        <p:txBody>
          <a:bodyPr anchor="ctr"/>
          <a:lstStyle/>
          <a:p>
            <a:pPr algn="ctr" eaLnBrk="0" hangingPunct="0">
              <a:defRPr/>
            </a:pPr>
            <a:endParaRPr lang="ru-RU" sz="1600" b="1" kern="0" dirty="0">
              <a:solidFill>
                <a:schemeClr val="bg2"/>
              </a:solidFill>
              <a:latin typeface="+mj-lt"/>
              <a:ea typeface="+mj-ea"/>
              <a:cs typeface="+mj-cs"/>
            </a:endParaRPr>
          </a:p>
        </p:txBody>
      </p:sp>
      <p:sp>
        <p:nvSpPr>
          <p:cNvPr id="9" name="Прямокутник 8"/>
          <p:cNvSpPr/>
          <p:nvPr/>
        </p:nvSpPr>
        <p:spPr>
          <a:xfrm>
            <a:off x="1866880" y="4293096"/>
            <a:ext cx="5643602" cy="923330"/>
          </a:xfrm>
          <a:prstGeom prst="rect">
            <a:avLst/>
          </a:prstGeom>
        </p:spPr>
        <p:txBody>
          <a:bodyPr>
            <a:spAutoFit/>
          </a:bodyPr>
          <a:lstStyle/>
          <a:p>
            <a:pPr algn="ctr">
              <a:defRPr/>
            </a:pPr>
            <a:r>
              <a:rPr lang="uk-U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Дякую за увагу</a:t>
            </a:r>
          </a:p>
        </p:txBody>
      </p:sp>
      <p:pic>
        <p:nvPicPr>
          <p:cNvPr id="3075" name="Picture 3" descr="C:\Users\Admin\Desktop\7 клас інформатика\41.2.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4038" y="1439863"/>
            <a:ext cx="2533650"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4743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8747" y="110865"/>
            <a:ext cx="7499350" cy="1143000"/>
          </a:xfrm>
        </p:spPr>
        <p:txBody>
          <a:bodyPr/>
          <a:lstStyle/>
          <a:p>
            <a:r>
              <a:rPr lang="uk-UA" dirty="0" smtClean="0"/>
              <a:t>Повторення</a:t>
            </a:r>
            <a:endParaRPr lang="uk-UA" dirty="0"/>
          </a:p>
        </p:txBody>
      </p:sp>
      <p:sp>
        <p:nvSpPr>
          <p:cNvPr id="3" name="Місце для вмісту 2"/>
          <p:cNvSpPr>
            <a:spLocks noGrp="1"/>
          </p:cNvSpPr>
          <p:nvPr>
            <p:ph idx="1"/>
          </p:nvPr>
        </p:nvSpPr>
        <p:spPr>
          <a:xfrm>
            <a:off x="820951" y="1229436"/>
            <a:ext cx="7499350" cy="1093247"/>
          </a:xfrm>
        </p:spPr>
        <p:txBody>
          <a:bodyPr/>
          <a:lstStyle/>
          <a:p>
            <a:r>
              <a:rPr lang="uk-UA" sz="2000" dirty="0" smtClean="0"/>
              <a:t>За зображеною гістограмою вкажіть, яка кругова діаграми правильно відображає співвідношення загальної кількості проданих товарів різних типів за 1 квартал?</a:t>
            </a:r>
            <a:endParaRPr lang="uk-UA"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5466" y="2370309"/>
            <a:ext cx="3533775" cy="180022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7564" y="4360327"/>
            <a:ext cx="1581150" cy="176212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73188" y="4360327"/>
            <a:ext cx="1590675" cy="177165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62201" y="4388902"/>
            <a:ext cx="1600200" cy="1743075"/>
          </a:xfrm>
          <a:prstGeom prst="rect">
            <a:avLst/>
          </a:prstGeom>
        </p:spPr>
      </p:pic>
    </p:spTree>
    <p:extLst>
      <p:ext uri="{BB962C8B-B14F-4D97-AF65-F5344CB8AC3E}">
        <p14:creationId xmlns:p14="http://schemas.microsoft.com/office/powerpoint/2010/main" xmlns="" val="2011753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8299" y="424445"/>
            <a:ext cx="7634557" cy="1143000"/>
          </a:xfrm>
        </p:spPr>
        <p:txBody>
          <a:bodyPr>
            <a:normAutofit fontScale="90000"/>
          </a:bodyPr>
          <a:lstStyle/>
          <a:p>
            <a:r>
              <a:rPr lang="uk-UA" dirty="0" smtClean="0"/>
              <a:t> </a:t>
            </a:r>
            <a:r>
              <a:rPr lang="uk-UA" dirty="0" smtClean="0">
                <a:effectLst/>
              </a:rPr>
              <a:t>З яких </a:t>
            </a:r>
            <a:r>
              <a:rPr lang="uk-UA" dirty="0">
                <a:effectLst/>
              </a:rPr>
              <a:t>етапів складається процес створення інформаційної моделі</a:t>
            </a:r>
            <a:r>
              <a:rPr lang="uk-UA" dirty="0" smtClean="0">
                <a:effectLst/>
              </a:rPr>
              <a:t>?</a:t>
            </a:r>
            <a:endParaRPr lang="uk-UA" dirty="0"/>
          </a:p>
        </p:txBody>
      </p:sp>
      <p:sp>
        <p:nvSpPr>
          <p:cNvPr id="4" name="TextBox 3"/>
          <p:cNvSpPr txBox="1"/>
          <p:nvPr/>
        </p:nvSpPr>
        <p:spPr>
          <a:xfrm>
            <a:off x="1228299" y="2292824"/>
            <a:ext cx="3125338" cy="3785652"/>
          </a:xfrm>
          <a:prstGeom prst="rect">
            <a:avLst/>
          </a:prstGeom>
          <a:noFill/>
        </p:spPr>
        <p:txBody>
          <a:bodyPr wrap="square" rtlCol="0">
            <a:spAutoFit/>
          </a:bodyPr>
          <a:lstStyle/>
          <a:p>
            <a:r>
              <a:rPr lang="uk-UA" sz="2000" dirty="0"/>
              <a:t>Чітких правил створення моделі не існує. </a:t>
            </a:r>
            <a:endParaRPr lang="uk-UA" sz="2000" dirty="0" smtClean="0"/>
          </a:p>
          <a:p>
            <a:r>
              <a:rPr lang="uk-UA" sz="2000" dirty="0" smtClean="0"/>
              <a:t>Однак </a:t>
            </a:r>
            <a:r>
              <a:rPr lang="uk-UA" sz="2000" dirty="0"/>
              <a:t>завжди потрібно спочатку виконати постановку задачі: визначити </a:t>
            </a:r>
            <a:r>
              <a:rPr lang="uk-UA" sz="2000" b="1" dirty="0"/>
              <a:t>мету створення мо­делі</a:t>
            </a:r>
            <a:r>
              <a:rPr lang="uk-UA" sz="2000" dirty="0"/>
              <a:t>, </a:t>
            </a:r>
            <a:r>
              <a:rPr lang="uk-UA" sz="2000" b="1" dirty="0"/>
              <a:t>початкові (вхідні) дані та передбачувані результати</a:t>
            </a:r>
            <a:r>
              <a:rPr lang="uk-UA" sz="2000" dirty="0"/>
              <a:t>, а також ви­ділити основні етапи її створення </a:t>
            </a:r>
          </a:p>
        </p:txBody>
      </p:sp>
      <p:pic>
        <p:nvPicPr>
          <p:cNvPr id="18434" name="Picture 2" descr="http://www.nios.ru/sites/default/files/images/news/6cf0c4113d48a0c87f21150224c8fe13.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47148" y="2292824"/>
            <a:ext cx="3914712" cy="3342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067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Bef>
                <a:spcPts val="0"/>
              </a:spcBef>
            </a:pPr>
            <a:r>
              <a:rPr lang="uk-UA" dirty="0" smtClean="0"/>
              <a:t>Для моделі будь-якого типу обов'язковими є</a:t>
            </a:r>
            <a:endParaRPr lang="uk-UA" dirty="0"/>
          </a:p>
        </p:txBody>
      </p:sp>
      <p:graphicFrame>
        <p:nvGraphicFramePr>
          <p:cNvPr id="4" name="Схема 3"/>
          <p:cNvGraphicFramePr/>
          <p:nvPr>
            <p:extLst>
              <p:ext uri="{D42A27DB-BD31-4B8C-83A1-F6EECF244321}">
                <p14:modId xmlns:p14="http://schemas.microsoft.com/office/powerpoint/2010/main" xmlns="" val="3981608634"/>
              </p:ext>
            </p:extLst>
          </p:nvPr>
        </p:nvGraphicFramePr>
        <p:xfrm>
          <a:off x="686928" y="1538854"/>
          <a:ext cx="8091312" cy="5072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238345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335" y="180832"/>
            <a:ext cx="5769655" cy="1143000"/>
          </a:xfrm>
        </p:spPr>
        <p:txBody>
          <a:bodyPr/>
          <a:lstStyle/>
          <a:p>
            <a:r>
              <a:rPr lang="uk-UA" dirty="0" smtClean="0"/>
              <a:t>Постановка задачі</a:t>
            </a:r>
            <a:endParaRPr lang="uk-UA" dirty="0"/>
          </a:p>
        </p:txBody>
      </p:sp>
      <p:sp>
        <p:nvSpPr>
          <p:cNvPr id="4" name="TextBox 3"/>
          <p:cNvSpPr txBox="1"/>
          <p:nvPr/>
        </p:nvSpPr>
        <p:spPr>
          <a:xfrm>
            <a:off x="1173707" y="1323832"/>
            <a:ext cx="7615451" cy="1477328"/>
          </a:xfrm>
          <a:prstGeom prst="rect">
            <a:avLst/>
          </a:prstGeom>
          <a:noFill/>
        </p:spPr>
        <p:txBody>
          <a:bodyPr wrap="square" rtlCol="0">
            <a:spAutoFit/>
          </a:bodyPr>
          <a:lstStyle/>
          <a:p>
            <a:r>
              <a:rPr lang="uk-UA" dirty="0"/>
              <a:t>Постановка задачі завжди передує розробці інформаційної моделі. Спочатку задача </a:t>
            </a:r>
            <a:r>
              <a:rPr lang="uk-UA" dirty="0" err="1"/>
              <a:t>формулюється</a:t>
            </a:r>
            <a:r>
              <a:rPr lang="uk-UA" dirty="0"/>
              <a:t> звичайною мовою — здійснюється її опис. На цьому етапі важливо визначити об’єкт моделювання, детально описати його властивості, з’ясувати, які з них є суттєвими для даної задачі, та визначити очікуваний результат. </a:t>
            </a:r>
          </a:p>
        </p:txBody>
      </p:sp>
      <p:sp>
        <p:nvSpPr>
          <p:cNvPr id="5" name="TextBox 4"/>
          <p:cNvSpPr txBox="1"/>
          <p:nvPr/>
        </p:nvSpPr>
        <p:spPr>
          <a:xfrm>
            <a:off x="1173707" y="3047552"/>
            <a:ext cx="4100456" cy="1754326"/>
          </a:xfrm>
          <a:prstGeom prst="rect">
            <a:avLst/>
          </a:prstGeom>
          <a:noFill/>
        </p:spPr>
        <p:txBody>
          <a:bodyPr wrap="square" rtlCol="0">
            <a:spAutoFit/>
          </a:bodyPr>
          <a:lstStyle/>
          <a:p>
            <a:r>
              <a:rPr lang="uk-UA" dirty="0"/>
              <a:t>Наприклад, для дослідження того, як працює фонтан «Змія», розташований у дендрологічному парку Софіївка, можна створити матеріальну модель, яка реалі­зовуватиме систему подачі води даного фонтану. </a:t>
            </a:r>
          </a:p>
        </p:txBody>
      </p:sp>
      <p:pic>
        <p:nvPicPr>
          <p:cNvPr id="19458" name="Picture 2" descr="http://litbase.org/illustr/txt4/im_3028_9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3707" y="4776928"/>
            <a:ext cx="4762500" cy="2028826"/>
          </a:xfrm>
          <a:prstGeom prst="rect">
            <a:avLst/>
          </a:prstGeom>
          <a:noFill/>
          <a:extLst>
            <a:ext uri="{909E8E84-426E-40DD-AFC4-6F175D3DCCD1}">
              <a14:hiddenFill xmlns:a14="http://schemas.microsoft.com/office/drawing/2010/main" xmlns="">
                <a:solidFill>
                  <a:srgbClr val="FFFFFF"/>
                </a:solidFill>
              </a14:hiddenFill>
            </a:ext>
          </a:extLst>
        </p:spPr>
      </p:pic>
      <p:pic>
        <p:nvPicPr>
          <p:cNvPr id="19460" name="Picture 4" descr="http://igorok.kiev.ua/img/uman2011/IMG_81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4163" y="2801160"/>
            <a:ext cx="3862200" cy="25760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348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Формалізація моделі</a:t>
            </a:r>
            <a:endParaRPr lang="uk-UA" dirty="0"/>
          </a:p>
        </p:txBody>
      </p:sp>
      <p:sp>
        <p:nvSpPr>
          <p:cNvPr id="4" name="Скругленный прямоугольник 3"/>
          <p:cNvSpPr/>
          <p:nvPr/>
        </p:nvSpPr>
        <p:spPr>
          <a:xfrm>
            <a:off x="1296538" y="1392070"/>
            <a:ext cx="5160533" cy="2771967"/>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rgbClr val="FF0000"/>
                </a:solidFill>
                <a:effectLst>
                  <a:outerShdw blurRad="38100" dist="38100" dir="2700000" algn="tl">
                    <a:srgbClr val="000000">
                      <a:alpha val="43137"/>
                    </a:srgbClr>
                  </a:outerShdw>
                </a:effectLst>
              </a:rPr>
              <a:t>Формалізація</a:t>
            </a:r>
            <a:r>
              <a:rPr lang="uk-UA" sz="2400" dirty="0"/>
              <a:t> </a:t>
            </a:r>
            <a:r>
              <a:rPr lang="uk-UA" sz="2000" dirty="0"/>
              <a:t>— процес створення інформаційної моделі за до­помогою формальних мов, при якому здійснюється перехід від словесного опису </a:t>
            </a:r>
            <a:r>
              <a:rPr lang="uk-UA" sz="2000" dirty="0" err="1"/>
              <a:t>зв’язків</a:t>
            </a:r>
            <a:r>
              <a:rPr lang="uk-UA" sz="2000" dirty="0"/>
              <a:t> між виділеними властивостями об’єкта до опису, який використовує деяку мову кодування (мова схем, мова математики тощо)</a:t>
            </a:r>
          </a:p>
        </p:txBody>
      </p:sp>
      <p:pic>
        <p:nvPicPr>
          <p:cNvPr id="5" name="Picture 4" descr="attac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8914" y="4505033"/>
            <a:ext cx="3112917" cy="1802215"/>
          </a:xfrm>
          <a:prstGeom prst="rect">
            <a:avLst/>
          </a:prstGeom>
          <a:noFill/>
          <a:extLst>
            <a:ext uri="{909E8E84-426E-40DD-AFC4-6F175D3DCCD1}">
              <a14:hiddenFill xmlns:a14="http://schemas.microsoft.com/office/drawing/2010/main" xmlns="">
                <a:solidFill>
                  <a:srgbClr val="FFFFFF"/>
                </a:solidFill>
              </a14:hiddenFill>
            </a:ext>
          </a:extLst>
        </p:spPr>
      </p:pic>
      <p:pic>
        <p:nvPicPr>
          <p:cNvPr id="20482" name="Picture 2" descr="http://xreferat.ru/image/79/1306975052_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5074" y="1304093"/>
            <a:ext cx="2302639" cy="2205116"/>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http://dok.opredelim.com/pars_docs/refs/16/15773/img1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009" t="22358" b="14119"/>
          <a:stretch/>
        </p:blipFill>
        <p:spPr bwMode="auto">
          <a:xfrm>
            <a:off x="1519312" y="4425342"/>
            <a:ext cx="3952311" cy="1961599"/>
          </a:xfrm>
          <a:prstGeom prst="rect">
            <a:avLst/>
          </a:prstGeom>
          <a:noFill/>
          <a:extLst>
            <a:ext uri="{909E8E84-426E-40DD-AFC4-6F175D3DCCD1}">
              <a14:hiddenFill xmlns:a14="http://schemas.microsoft.com/office/drawing/2010/main" xmlns="">
                <a:solidFill>
                  <a:srgbClr val="FFFFFF"/>
                </a:solidFill>
              </a14:hiddenFill>
            </a:ext>
          </a:extLst>
        </p:spPr>
      </p:pic>
      <p:pic>
        <p:nvPicPr>
          <p:cNvPr id="2048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3055" y="3814863"/>
            <a:ext cx="2438776" cy="518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253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2451252079"/>
              </p:ext>
            </p:extLst>
          </p:nvPr>
        </p:nvGraphicFramePr>
        <p:xfrm>
          <a:off x="1446663" y="537191"/>
          <a:ext cx="7178722" cy="302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ttp://s55.radikal.ru/i147/0903/24/a7db624faf8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76007" y="3874300"/>
            <a:ext cx="3591827" cy="2622034"/>
          </a:xfrm>
          <a:prstGeom prst="rect">
            <a:avLst/>
          </a:prstGeom>
          <a:noFill/>
          <a:extLst>
            <a:ext uri="{909E8E84-426E-40DD-AFC4-6F175D3DCCD1}">
              <a14:hiddenFill xmlns:a14="http://schemas.microsoft.com/office/drawing/2010/main" xmlns="">
                <a:solidFill>
                  <a:srgbClr val="FFFFFF"/>
                </a:solidFill>
              </a14:hiddenFill>
            </a:ext>
          </a:extLst>
        </p:spPr>
      </p:pic>
      <p:pic>
        <p:nvPicPr>
          <p:cNvPr id="21506" name="Picture 2" descr="http://ok-t.ru/studopediaru/baza11/338714253125.files/image140.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0036"/>
          <a:stretch/>
        </p:blipFill>
        <p:spPr bwMode="auto">
          <a:xfrm>
            <a:off x="5000008" y="3874300"/>
            <a:ext cx="4007514" cy="26590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087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402" y="206081"/>
            <a:ext cx="7498080" cy="1143000"/>
          </a:xfrm>
        </p:spPr>
        <p:txBody>
          <a:bodyPr>
            <a:normAutofit fontScale="90000"/>
          </a:bodyPr>
          <a:lstStyle/>
          <a:p>
            <a:r>
              <a:rPr lang="uk-UA" dirty="0">
                <a:effectLst/>
              </a:rPr>
              <a:t>Для чого використовується комп’ютерне моделювання</a:t>
            </a:r>
            <a:endParaRPr lang="uk-UA" dirty="0"/>
          </a:p>
        </p:txBody>
      </p:sp>
      <p:sp>
        <p:nvSpPr>
          <p:cNvPr id="4" name="Прямоугольник 3"/>
          <p:cNvSpPr/>
          <p:nvPr/>
        </p:nvSpPr>
        <p:spPr>
          <a:xfrm>
            <a:off x="1388234" y="1582341"/>
            <a:ext cx="7185546" cy="2308324"/>
          </a:xfrm>
          <a:prstGeom prst="rect">
            <a:avLst/>
          </a:prstGeom>
        </p:spPr>
        <p:txBody>
          <a:bodyPr wrap="square">
            <a:spAutoFit/>
          </a:bodyPr>
          <a:lstStyle/>
          <a:p>
            <a:r>
              <a:rPr lang="uk-UA" dirty="0"/>
              <a:t>Моделі, що досліджуються за допомогою комп’ютера, можуть опису­вати досить різноманітні об’єкти, такі як мости, архітектурні споруди, літаки тощо, а також імітувати їх функціонування, протікання різно­манітних процесів, пов’язаних із ними. Дослідження таких моделей дає змогу вивчити властивості багатьох об’єктів, без безпосереднього доступу до них. Це дає можливість суттєво зменшити матеріальні та часові витрати для вивчення властивостей ще не споруджених будин­ків, мостів, літаків, двигунів тощо.</a:t>
            </a:r>
          </a:p>
        </p:txBody>
      </p:sp>
      <p:pic>
        <p:nvPicPr>
          <p:cNvPr id="5" name="Picture 4" descr="http://www.ctr.kth.se/images/traffic23.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5442" y="4054438"/>
            <a:ext cx="3848655" cy="262006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http://blogs-images.forbes.com/anthonykosner/files/2012/04/Titanic-redo.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88234" y="4054438"/>
            <a:ext cx="3493414" cy="2620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604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51129" y="506189"/>
            <a:ext cx="7369790" cy="2031325"/>
          </a:xfrm>
          <a:prstGeom prst="rect">
            <a:avLst/>
          </a:prstGeom>
        </p:spPr>
        <p:txBody>
          <a:bodyPr wrap="square">
            <a:spAutoFit/>
          </a:bodyPr>
          <a:lstStyle/>
          <a:p>
            <a:r>
              <a:rPr lang="uk-UA" dirty="0"/>
              <a:t>Крім виконання числових розрахунків, комп’ютерне моделюван­ня дає змогу відтворити явища, які в реальних земних умовах людині відтворити не під силу. Це, наприклад, рух материків, дія землетрусів, народження нової зірки, зміна напрямків морських підводних течій тощо. При вивченні цих явищ на допомогу приходять комп’ютери та програми, які складаються кваліфікованими програмістами разом із фахівцями: фізиками, географами, біологами тощо.</a:t>
            </a: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3366" y="3621297"/>
            <a:ext cx="5965065" cy="28793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Скругленный прямоугольник 3">
            <a:hlinkClick r:id="rId3"/>
          </p:cNvPr>
          <p:cNvSpPr/>
          <p:nvPr/>
        </p:nvSpPr>
        <p:spPr>
          <a:xfrm>
            <a:off x="2142699" y="2756847"/>
            <a:ext cx="5486400" cy="668741"/>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dirty="0" smtClean="0"/>
              <a:t>Приклад моделювання загибелі Титаніка (відео)</a:t>
            </a:r>
            <a:endParaRPr lang="uk-UA" dirty="0"/>
          </a:p>
        </p:txBody>
      </p:sp>
    </p:spTree>
    <p:extLst>
      <p:ext uri="{BB962C8B-B14F-4D97-AF65-F5344CB8AC3E}">
        <p14:creationId xmlns:p14="http://schemas.microsoft.com/office/powerpoint/2010/main" xmlns="" val="1731844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461</Words>
  <Application>Microsoft Office PowerPoint</Application>
  <PresentationFormat>Экран (4:3)</PresentationFormat>
  <Paragraphs>42</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Солнцестояние</vt:lpstr>
      <vt:lpstr>Урок №7.</vt:lpstr>
      <vt:lpstr>Повторення</vt:lpstr>
      <vt:lpstr> З яких етапів складається процес створення інформаційної моделі?</vt:lpstr>
      <vt:lpstr>Для моделі будь-якого типу обов'язковими є</vt:lpstr>
      <vt:lpstr>Постановка задачі</vt:lpstr>
      <vt:lpstr>Формалізація моделі</vt:lpstr>
      <vt:lpstr>Слайд 7</vt:lpstr>
      <vt:lpstr>Для чого використовується комп’ютерне моделювання</vt:lpstr>
      <vt:lpstr>Слайд 9</vt:lpstr>
      <vt:lpstr>Слайд 10</vt:lpstr>
      <vt:lpstr>Як створювати інформаційні моделі в різних програмних середовищах</vt:lpstr>
      <vt:lpstr>Практична робота</vt:lpstr>
      <vt:lpstr>Домашнє завдання</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 із зображенням</dc:title>
  <dc:creator>Навчання Дистанційне</dc:creator>
  <cp:lastModifiedBy>Admin</cp:lastModifiedBy>
  <cp:revision>54</cp:revision>
  <dcterms:created xsi:type="dcterms:W3CDTF">2014-12-17T09:39:33Z</dcterms:created>
  <dcterms:modified xsi:type="dcterms:W3CDTF">2016-10-11T16:46:34Z</dcterms:modified>
</cp:coreProperties>
</file>