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1"/>
  </p:notesMasterIdLst>
  <p:sldIdLst>
    <p:sldId id="683" r:id="rId2"/>
    <p:sldId id="665" r:id="rId3"/>
    <p:sldId id="666" r:id="rId4"/>
    <p:sldId id="667" r:id="rId5"/>
    <p:sldId id="668" r:id="rId6"/>
    <p:sldId id="669" r:id="rId7"/>
    <p:sldId id="670" r:id="rId8"/>
    <p:sldId id="671" r:id="rId9"/>
    <p:sldId id="672" r:id="rId10"/>
    <p:sldId id="673" r:id="rId11"/>
    <p:sldId id="674" r:id="rId12"/>
    <p:sldId id="675" r:id="rId13"/>
    <p:sldId id="676" r:id="rId14"/>
    <p:sldId id="677" r:id="rId15"/>
    <p:sldId id="678" r:id="rId16"/>
    <p:sldId id="679" r:id="rId17"/>
    <p:sldId id="680" r:id="rId18"/>
    <p:sldId id="512" r:id="rId19"/>
    <p:sldId id="684" r:id="rId20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6716"/>
    <a:srgbClr val="008000"/>
    <a:srgbClr val="663300"/>
    <a:srgbClr val="19426B"/>
    <a:srgbClr val="4059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>
        <p:scale>
          <a:sx n="75" d="100"/>
          <a:sy n="75" d="100"/>
        </p:scale>
        <p:origin x="-270" y="82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process5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1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1400" i="1" noProof="0" dirty="0"/>
        </a:p>
      </dgm:t>
    </dgm:pt>
    <dgm:pt modelId="{73E000F2-A519-46CF-859B-74F3E3DB4383}" type="sibTrans" cxnId="{65E05336-2FB6-4424-AA75-05320ABF9A1F}">
      <dgm:prSet custT="1"/>
      <dgm:spPr/>
      <dgm:t>
        <a:bodyPr/>
        <a:lstStyle/>
        <a:p>
          <a:endParaRPr lang="uk-UA" sz="1400" i="1" noProof="0" dirty="0"/>
        </a:p>
      </dgm:t>
    </dgm:pt>
    <dgm:pt modelId="{FCE13B40-F9F2-4E71-AC18-F41072C4B3F1}">
      <dgm:prSet phldrT="[Текст]"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1600" i="1" noProof="0" dirty="0" smtClean="0"/>
            <a:t>Запустити програму </a:t>
          </a:r>
          <a:r>
            <a:rPr lang="uk-UA" sz="1600" b="1" i="1" noProof="0" dirty="0" smtClean="0"/>
            <a:t>Кіностудія Windows</a:t>
          </a:r>
          <a:r>
            <a:rPr lang="uk-UA" sz="1600" i="1" noProof="0" dirty="0" smtClean="0"/>
            <a:t>.</a:t>
          </a:r>
          <a:endParaRPr lang="uk-UA" sz="1600" i="1" noProof="0" dirty="0"/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1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1400" i="1" noProof="0" dirty="0"/>
        </a:p>
      </dgm:t>
    </dgm:pt>
    <dgm:pt modelId="{505724CF-73FE-4F1F-810B-DEF145202D2D}">
      <dgm:prSet phldrT="[Текст]" custT="1"/>
      <dgm:spPr/>
      <dgm:t>
        <a:bodyPr/>
        <a:lstStyle/>
        <a:p>
          <a:r>
            <a:rPr lang="uk-UA" sz="1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1400" i="1" noProof="0" dirty="0"/>
        </a:p>
      </dgm:t>
    </dgm:pt>
    <dgm:pt modelId="{01D04756-EB7C-4C4D-A0C3-CDFD35EDC784}" type="sibTrans" cxnId="{8D3ED09F-9713-405C-8DAF-7E8FE83F3843}">
      <dgm:prSet custT="1"/>
      <dgm:spPr/>
      <dgm:t>
        <a:bodyPr/>
        <a:lstStyle/>
        <a:p>
          <a:endParaRPr lang="uk-UA" sz="1400" i="1" noProof="0" dirty="0"/>
        </a:p>
      </dgm:t>
    </dgm:pt>
    <dgm:pt modelId="{3AD5F8B5-933B-4C46-B0E6-1895959D0445}">
      <dgm:prSet phldrT="[Текст]"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1600" b="0" i="1" noProof="0" smtClean="0"/>
            <a:t>Зберегти проект відеофільму - </a:t>
          </a:r>
          <a:r>
            <a:rPr lang="uk-UA" sz="1600" b="1" i="1" noProof="0" smtClean="0"/>
            <a:t>Файл</a:t>
          </a:r>
          <a:r>
            <a:rPr lang="uk-UA" sz="1600" b="0" i="1" noProof="0" smtClean="0"/>
            <a:t> </a:t>
          </a:r>
          <a:r>
            <a:rPr lang="uk-UA" sz="1600" b="0" i="1" noProof="0" smtClean="0">
              <a:sym typeface="Symbol" panose="05050102010706020507" pitchFamily="18" charset="2"/>
            </a:rPr>
            <a:t></a:t>
          </a:r>
          <a:r>
            <a:rPr lang="uk-UA" sz="1600" b="0" i="1" noProof="0" smtClean="0"/>
            <a:t> </a:t>
          </a:r>
          <a:r>
            <a:rPr lang="uk-UA" sz="1600" b="1" i="1" noProof="0" smtClean="0"/>
            <a:t>Зберегти</a:t>
          </a:r>
          <a:r>
            <a:rPr lang="uk-UA" sz="1600" b="0" i="1" noProof="0" smtClean="0"/>
            <a:t> проект.</a:t>
          </a:r>
          <a:endParaRPr lang="uk-UA" sz="1600" b="0" i="1" noProof="0" dirty="0"/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1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1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1400" i="1" noProof="0" smtClean="0"/>
            <a:t>3</a:t>
          </a:r>
          <a:endParaRPr lang="uk-UA" sz="1400" i="1" noProof="0" dirty="0"/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1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1400" i="1" noProof="0" dirty="0"/>
        </a:p>
      </dgm:t>
    </dgm:pt>
    <dgm:pt modelId="{088CBD8F-3349-48EC-A2BC-0B2D00A6B3D3}">
      <dgm:prSet phldrT="[Текст]" custT="1"/>
      <dgm:spPr/>
      <dgm:t>
        <a:bodyPr/>
        <a:lstStyle/>
        <a:p>
          <a:pPr marL="0" indent="0">
            <a:buNone/>
          </a:pPr>
          <a:r>
            <a:rPr lang="uk-UA" sz="1600" i="1" noProof="0" dirty="0" smtClean="0"/>
            <a:t>Уставити зображення, </a:t>
          </a:r>
          <a:r>
            <a:rPr lang="uk-UA" sz="1600" i="1" noProof="0" dirty="0" err="1" smtClean="0"/>
            <a:t>відео-</a:t>
          </a:r>
          <a:r>
            <a:rPr lang="uk-UA" sz="1600" i="1" noProof="0" dirty="0" smtClean="0"/>
            <a:t> та </a:t>
          </a:r>
          <a:r>
            <a:rPr lang="uk-UA" sz="1600" i="1" noProof="0" dirty="0" err="1" smtClean="0"/>
            <a:t>аудіоматеріали</a:t>
          </a:r>
          <a:r>
            <a:rPr lang="uk-UA" sz="1600" i="1" noProof="0" dirty="0" smtClean="0"/>
            <a:t> з файлів у послідовності, визначеній за сценарієм.</a:t>
          </a:r>
          <a:endParaRPr lang="uk-UA" sz="1600" i="1" noProof="0" dirty="0"/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1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1400" i="1" noProof="0" dirty="0"/>
        </a:p>
      </dgm:t>
    </dgm:pt>
    <dgm:pt modelId="{D3FAB6AF-87B6-4CAA-8E77-3CF618794516}" type="pres">
      <dgm:prSet presAssocID="{D78CCA78-9DA2-42F1-AEC8-9213A79BDB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5E3744-9D8F-46F9-A0E5-2232DEC1ABAF}" type="pres">
      <dgm:prSet presAssocID="{D7D30CB0-42E3-4872-8223-5BD4079EBA3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401BF-A1F8-400E-A8C3-B2A5C7B5FC97}" type="pres">
      <dgm:prSet presAssocID="{73E000F2-A519-46CF-859B-74F3E3DB438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885A6C7-1041-42B2-B35F-5773148476AE}" type="pres">
      <dgm:prSet presAssocID="{73E000F2-A519-46CF-859B-74F3E3DB438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A4DB4EC-9D83-4065-B1B8-307C2946B206}" type="pres">
      <dgm:prSet presAssocID="{505724CF-73FE-4F1F-810B-DEF145202D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7C339-16A6-4F61-AAD4-D416A053235E}" type="pres">
      <dgm:prSet presAssocID="{01D04756-EB7C-4C4D-A0C3-CDFD35EDC78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B16CF1A-BA6C-4341-9636-26117850FAB9}" type="pres">
      <dgm:prSet presAssocID="{01D04756-EB7C-4C4D-A0C3-CDFD35EDC78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4FEB24D-1F5E-475A-9E2E-9C8112D1F605}" type="pres">
      <dgm:prSet presAssocID="{D304DA83-E892-49A6-BA60-69FB1CA5F3EB}" presName="node" presStyleLbl="node1" presStyleIdx="2" presStyleCnt="3" custScaleY="143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39516D-EF28-467D-AF4F-19EFB52D9D20}" type="presOf" srcId="{505724CF-73FE-4F1F-810B-DEF145202D2D}" destId="{2A4DB4EC-9D83-4065-B1B8-307C2946B206}" srcOrd="0" destOrd="0" presId="urn:microsoft.com/office/officeart/2005/8/layout/process5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0C91AD14-F396-401F-8F3C-E001B7855D31}" type="presOf" srcId="{D304DA83-E892-49A6-BA60-69FB1CA5F3EB}" destId="{44FEB24D-1F5E-475A-9E2E-9C8112D1F605}" srcOrd="0" destOrd="0" presId="urn:microsoft.com/office/officeart/2005/8/layout/process5"/>
    <dgm:cxn modelId="{8ECB3CA2-CD17-4A15-98E7-6A9ECA275E05}" type="presOf" srcId="{3AD5F8B5-933B-4C46-B0E6-1895959D0445}" destId="{2A4DB4EC-9D83-4065-B1B8-307C2946B206}" srcOrd="0" destOrd="1" presId="urn:microsoft.com/office/officeart/2005/8/layout/process5"/>
    <dgm:cxn modelId="{7C306464-7B2F-47D3-A134-F3CC610D8838}" type="presOf" srcId="{73E000F2-A519-46CF-859B-74F3E3DB4383}" destId="{44B401BF-A1F8-400E-A8C3-B2A5C7B5FC97}" srcOrd="0" destOrd="0" presId="urn:microsoft.com/office/officeart/2005/8/layout/process5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9225138E-00F9-4EE8-9499-E10EC699F1AD}" type="presOf" srcId="{01D04756-EB7C-4C4D-A0C3-CDFD35EDC784}" destId="{BB16CF1A-BA6C-4341-9636-26117850FAB9}" srcOrd="1" destOrd="0" presId="urn:microsoft.com/office/officeart/2005/8/layout/process5"/>
    <dgm:cxn modelId="{FD9FF8DD-E191-486E-BAAD-DCE2476849FA}" type="presOf" srcId="{FCE13B40-F9F2-4E71-AC18-F41072C4B3F1}" destId="{3C5E3744-9D8F-46F9-A0E5-2232DEC1ABAF}" srcOrd="0" destOrd="1" presId="urn:microsoft.com/office/officeart/2005/8/layout/process5"/>
    <dgm:cxn modelId="{4E935920-7B0E-4EF3-9960-CAB097F56B1C}" type="presOf" srcId="{088CBD8F-3349-48EC-A2BC-0B2D00A6B3D3}" destId="{44FEB24D-1F5E-475A-9E2E-9C8112D1F605}" srcOrd="0" destOrd="1" presId="urn:microsoft.com/office/officeart/2005/8/layout/process5"/>
    <dgm:cxn modelId="{3C256039-A9A1-492E-AD4F-BC154B0D1457}" type="presOf" srcId="{D7D30CB0-42E3-4872-8223-5BD4079EBA38}" destId="{3C5E3744-9D8F-46F9-A0E5-2232DEC1ABAF}" srcOrd="0" destOrd="0" presId="urn:microsoft.com/office/officeart/2005/8/layout/process5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20C75E9B-2DC2-4F77-A6CB-2ABBA0EB6C87}" type="presOf" srcId="{73E000F2-A519-46CF-859B-74F3E3DB4383}" destId="{2885A6C7-1041-42B2-B35F-5773148476AE}" srcOrd="1" destOrd="0" presId="urn:microsoft.com/office/officeart/2005/8/layout/process5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2C63C7ED-2314-4631-9D92-48D89C117D23}" type="presOf" srcId="{D78CCA78-9DA2-42F1-AEC8-9213A79BDB16}" destId="{D3FAB6AF-87B6-4CAA-8E77-3CF618794516}" srcOrd="0" destOrd="0" presId="urn:microsoft.com/office/officeart/2005/8/layout/process5"/>
    <dgm:cxn modelId="{6198623C-D566-4530-8952-0B43058067F9}" type="presOf" srcId="{01D04756-EB7C-4C4D-A0C3-CDFD35EDC784}" destId="{7757C339-16A6-4F61-AAD4-D416A053235E}" srcOrd="0" destOrd="0" presId="urn:microsoft.com/office/officeart/2005/8/layout/process5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D10622D2-9EEE-4E5A-86C9-D5A4367E7DEE}" type="presParOf" srcId="{D3FAB6AF-87B6-4CAA-8E77-3CF618794516}" destId="{3C5E3744-9D8F-46F9-A0E5-2232DEC1ABAF}" srcOrd="0" destOrd="0" presId="urn:microsoft.com/office/officeart/2005/8/layout/process5"/>
    <dgm:cxn modelId="{7EAEE9B7-6C3B-4550-BE51-6821E9CF5047}" type="presParOf" srcId="{D3FAB6AF-87B6-4CAA-8E77-3CF618794516}" destId="{44B401BF-A1F8-400E-A8C3-B2A5C7B5FC97}" srcOrd="1" destOrd="0" presId="urn:microsoft.com/office/officeart/2005/8/layout/process5"/>
    <dgm:cxn modelId="{637B9A19-4CF5-411A-9F88-2B91F9756B87}" type="presParOf" srcId="{44B401BF-A1F8-400E-A8C3-B2A5C7B5FC97}" destId="{2885A6C7-1041-42B2-B35F-5773148476AE}" srcOrd="0" destOrd="0" presId="urn:microsoft.com/office/officeart/2005/8/layout/process5"/>
    <dgm:cxn modelId="{B4A2E107-D0F3-4B3C-9AEE-23644908747B}" type="presParOf" srcId="{D3FAB6AF-87B6-4CAA-8E77-3CF618794516}" destId="{2A4DB4EC-9D83-4065-B1B8-307C2946B206}" srcOrd="2" destOrd="0" presId="urn:microsoft.com/office/officeart/2005/8/layout/process5"/>
    <dgm:cxn modelId="{71CE236F-1EC1-4C67-891A-C6F68C59F3B0}" type="presParOf" srcId="{D3FAB6AF-87B6-4CAA-8E77-3CF618794516}" destId="{7757C339-16A6-4F61-AAD4-D416A053235E}" srcOrd="3" destOrd="0" presId="urn:microsoft.com/office/officeart/2005/8/layout/process5"/>
    <dgm:cxn modelId="{4F482DAB-935E-4B86-AB89-2283D4C39ED1}" type="presParOf" srcId="{7757C339-16A6-4F61-AAD4-D416A053235E}" destId="{BB16CF1A-BA6C-4341-9636-26117850FAB9}" srcOrd="0" destOrd="0" presId="urn:microsoft.com/office/officeart/2005/8/layout/process5"/>
    <dgm:cxn modelId="{7B2617F6-62C2-445A-83E7-A01624D495F9}" type="presParOf" srcId="{D3FAB6AF-87B6-4CAA-8E77-3CF618794516}" destId="{44FEB24D-1F5E-475A-9E2E-9C8112D1F605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bProcess4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en-US" sz="1400" i="1" noProof="0" dirty="0"/>
            <a:t>4</a:t>
          </a:r>
          <a:endParaRPr lang="uk-UA" sz="1400" i="1" noProof="0" dirty="0"/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1200" i="1" noProof="0" dirty="0"/>
        </a:p>
      </dgm:t>
    </dgm:pt>
    <dgm:pt modelId="{73E000F2-A519-46CF-859B-74F3E3DB4383}" type="sibTrans" cxnId="{65E05336-2FB6-4424-AA75-05320ABF9A1F}">
      <dgm:prSet custT="1"/>
      <dgm:spPr/>
      <dgm:t>
        <a:bodyPr/>
        <a:lstStyle/>
        <a:p>
          <a:endParaRPr lang="uk-UA" sz="1200" i="1" noProof="0" dirty="0"/>
        </a:p>
      </dgm:t>
    </dgm:pt>
    <dgm:pt modelId="{FCE13B40-F9F2-4E71-AC18-F41072C4B3F1}">
      <dgm:prSet phldrT="[Текст]"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1400" i="1" noProof="0" smtClean="0"/>
            <a:t>Додати заголовки фільму, титри, підписи відповідно до сценарію</a:t>
          </a:r>
          <a:endParaRPr lang="uk-UA" sz="1400" i="1" noProof="0" dirty="0"/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12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1200" i="1" noProof="0" dirty="0"/>
        </a:p>
      </dgm:t>
    </dgm:pt>
    <dgm:pt modelId="{505724CF-73FE-4F1F-810B-DEF145202D2D}">
      <dgm:prSet phldrT="[Текст]" custT="1"/>
      <dgm:spPr/>
      <dgm:t>
        <a:bodyPr/>
        <a:lstStyle/>
        <a:p>
          <a:r>
            <a:rPr lang="en-US" sz="1200" i="1" noProof="0" dirty="0"/>
            <a:t>5</a:t>
          </a:r>
          <a:endParaRPr lang="uk-UA" sz="1200" i="1" noProof="0" dirty="0"/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1200" i="1" noProof="0" dirty="0"/>
        </a:p>
      </dgm:t>
    </dgm:pt>
    <dgm:pt modelId="{01D04756-EB7C-4C4D-A0C3-CDFD35EDC784}" type="sibTrans" cxnId="{8D3ED09F-9713-405C-8DAF-7E8FE83F3843}">
      <dgm:prSet custT="1"/>
      <dgm:spPr/>
      <dgm:t>
        <a:bodyPr/>
        <a:lstStyle/>
        <a:p>
          <a:endParaRPr lang="uk-UA" sz="1200" i="1" noProof="0" dirty="0"/>
        </a:p>
      </dgm:t>
    </dgm:pt>
    <dgm:pt modelId="{3AD5F8B5-933B-4C46-B0E6-1895959D0445}">
      <dgm:prSet phldrT="[Текст]"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1200" b="0" i="1" noProof="0" smtClean="0"/>
            <a:t>Відредагувати об'єкти фільму, використовуючи елементи керування тимчасових вкладок </a:t>
          </a:r>
          <a:r>
            <a:rPr lang="uk-UA" sz="1200" b="1" i="1" noProof="0" smtClean="0"/>
            <a:t>Знаряддя для відео</a:t>
          </a:r>
          <a:r>
            <a:rPr lang="uk-UA" sz="1200" b="0" i="1" noProof="0" smtClean="0"/>
            <a:t>, </a:t>
          </a:r>
          <a:r>
            <a:rPr lang="uk-UA" sz="1200" b="1" i="1" noProof="0" smtClean="0"/>
            <a:t>Знаряддя для музики</a:t>
          </a:r>
          <a:r>
            <a:rPr lang="uk-UA" sz="1200" b="0" i="1" noProof="0" smtClean="0"/>
            <a:t>, </a:t>
          </a:r>
          <a:r>
            <a:rPr lang="uk-UA" sz="1200" b="1" i="1" noProof="0" smtClean="0"/>
            <a:t>Знаряддя для дикторських текстів</a:t>
          </a:r>
          <a:r>
            <a:rPr lang="uk-UA" sz="1200" b="0" i="1" noProof="0" smtClean="0"/>
            <a:t>, </a:t>
          </a:r>
          <a:r>
            <a:rPr lang="uk-UA" sz="1200" b="1" i="1" noProof="0" smtClean="0"/>
            <a:t>Знаряддя для текстів</a:t>
          </a:r>
          <a:r>
            <a:rPr lang="uk-UA" sz="1200" b="0" i="1" noProof="0" smtClean="0"/>
            <a:t>. </a:t>
          </a:r>
          <a:endParaRPr lang="uk-UA" sz="1200" b="0" i="1" noProof="0" dirty="0"/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12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12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en-US" sz="1200" i="1" noProof="0" smtClean="0"/>
            <a:t>6</a:t>
          </a:r>
          <a:endParaRPr lang="uk-UA" sz="1200" i="1" noProof="0" dirty="0"/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1200" i="1" noProof="0" dirty="0"/>
        </a:p>
      </dgm:t>
    </dgm:pt>
    <dgm:pt modelId="{671DC4B0-67A9-4863-A7EC-BC6EE631A41D}" type="sibTrans" cxnId="{A9298103-695A-4AB2-9D7A-258886565383}">
      <dgm:prSet custT="1"/>
      <dgm:spPr/>
      <dgm:t>
        <a:bodyPr/>
        <a:lstStyle/>
        <a:p>
          <a:endParaRPr lang="uk-UA" sz="1200" i="1" noProof="0" dirty="0"/>
        </a:p>
      </dgm:t>
    </dgm:pt>
    <dgm:pt modelId="{088CBD8F-3349-48EC-A2BC-0B2D00A6B3D3}">
      <dgm:prSet phldrT="[Текст]" custT="1"/>
      <dgm:spPr/>
      <dgm:t>
        <a:bodyPr/>
        <a:lstStyle/>
        <a:p>
          <a:pPr marL="0" indent="0">
            <a:buNone/>
          </a:pPr>
          <a:r>
            <a:rPr lang="uk-UA" sz="1200" i="1" noProof="0" smtClean="0"/>
            <a:t>Уставити зображення, відео- та аудіоматеріали з файлів у послідовності, визначеній за сценарієм, використавши для цього елементи керування групи </a:t>
          </a:r>
          <a:r>
            <a:rPr lang="uk-UA" sz="1200" b="1" i="1" noProof="0" smtClean="0"/>
            <a:t>Додавання</a:t>
          </a:r>
          <a:r>
            <a:rPr lang="uk-UA" sz="1200" i="1" noProof="0" smtClean="0"/>
            <a:t> вкладки </a:t>
          </a:r>
          <a:r>
            <a:rPr lang="uk-UA" sz="1200" b="1" i="1" noProof="0" smtClean="0"/>
            <a:t>Головна</a:t>
          </a:r>
          <a:r>
            <a:rPr lang="uk-UA" sz="1200" i="1" noProof="0" smtClean="0"/>
            <a:t>.</a:t>
          </a:r>
          <a:endParaRPr lang="uk-UA" sz="1200" i="1" noProof="0" dirty="0"/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12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12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en-US" sz="1400" i="1" noProof="0" dirty="0"/>
            <a:t>7</a:t>
          </a:r>
          <a:endParaRPr lang="uk-UA" sz="1400" i="1" noProof="0" dirty="0"/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1200" i="1" noProof="0" dirty="0"/>
        </a:p>
      </dgm:t>
    </dgm:pt>
    <dgm:pt modelId="{CBD0887E-48FF-4408-8A40-C2998DEE25A6}" type="sibTrans" cxnId="{5646148A-A43F-46CE-80D4-D2D3BFB25E28}">
      <dgm:prSet custT="1"/>
      <dgm:spPr/>
      <dgm:t>
        <a:bodyPr/>
        <a:lstStyle/>
        <a:p>
          <a:endParaRPr lang="uk-UA" sz="1200" i="1" noProof="0" dirty="0"/>
        </a:p>
      </dgm:t>
    </dgm:pt>
    <dgm:pt modelId="{D26D1759-0356-4FA6-A4BA-B2FCAA768FCA}">
      <dgm:prSet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1400" i="1" noProof="0" smtClean="0"/>
            <a:t>Узгодити відеоряд з іншими рядами за часом перегляду, за гучністю звуку тощо</a:t>
          </a:r>
          <a:endParaRPr lang="uk-UA" sz="1400" i="1" noProof="0" dirty="0"/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12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1200" i="1" noProof="0" dirty="0"/>
        </a:p>
      </dgm:t>
    </dgm:pt>
    <dgm:pt modelId="{F374F58C-EB2A-4DAB-A18C-88122204DFE2}">
      <dgm:prSet custT="1"/>
      <dgm:spPr/>
      <dgm:t>
        <a:bodyPr/>
        <a:lstStyle/>
        <a:p>
          <a:r>
            <a:rPr lang="en-US" sz="1600" i="1" noProof="0" dirty="0"/>
            <a:t>8</a:t>
          </a:r>
          <a:endParaRPr lang="uk-UA" sz="1600" i="1" noProof="0" dirty="0"/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1200" i="1" noProof="0" dirty="0"/>
        </a:p>
      </dgm:t>
    </dgm:pt>
    <dgm:pt modelId="{498D3C6A-AC2D-4D14-A0CF-0F4AB516345B}" type="sibTrans" cxnId="{02B5426A-EFBB-41A6-814D-FAA5DD8D60F2}">
      <dgm:prSet custT="1"/>
      <dgm:spPr/>
      <dgm:t>
        <a:bodyPr/>
        <a:lstStyle/>
        <a:p>
          <a:endParaRPr lang="uk-UA" sz="1200" i="1" noProof="0" dirty="0"/>
        </a:p>
      </dgm:t>
    </dgm:pt>
    <dgm:pt modelId="{B475EEBB-264E-46F2-AF39-9E5FB4C3BE66}">
      <dgm:prSet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1600" i="1" noProof="0" smtClean="0"/>
            <a:t>За потреби вставити ефекти</a:t>
          </a:r>
          <a:endParaRPr lang="uk-UA" sz="1600" i="1" noProof="0" dirty="0"/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12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1200" i="1" noProof="0" dirty="0"/>
        </a:p>
      </dgm:t>
    </dgm:pt>
    <dgm:pt modelId="{B8FAF108-53A6-4489-8A90-B5C06C0BCD28}">
      <dgm:prSet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1400" i="1" noProof="0" smtClean="0"/>
            <a:t>Уставити ефекти переходу між окремими кадрами відеофільму (елементи керування вкладки </a:t>
          </a:r>
          <a:r>
            <a:rPr lang="uk-UA" sz="1400" b="1" i="1" noProof="0" smtClean="0"/>
            <a:t>Анімація</a:t>
          </a:r>
          <a:r>
            <a:rPr lang="uk-UA" sz="1400" i="1" noProof="0" smtClean="0"/>
            <a:t>).</a:t>
          </a:r>
          <a:endParaRPr lang="uk-UA" sz="1400" i="1" noProof="0" dirty="0"/>
        </a:p>
      </dgm:t>
    </dgm:pt>
    <dgm:pt modelId="{9CF0E4C9-E1D7-417C-BE18-C107548B6E92}" type="parTrans" cxnId="{8236D876-3451-4799-8F9B-AEFB4AD52D81}">
      <dgm:prSet/>
      <dgm:spPr/>
      <dgm:t>
        <a:bodyPr/>
        <a:lstStyle/>
        <a:p>
          <a:endParaRPr lang="uk-UA" sz="1200" noProof="0" dirty="0"/>
        </a:p>
      </dgm:t>
    </dgm:pt>
    <dgm:pt modelId="{F04FBCFA-293C-4CDB-900D-F2047BE6B86F}" type="sibTrans" cxnId="{8236D876-3451-4799-8F9B-AEFB4AD52D81}">
      <dgm:prSet/>
      <dgm:spPr/>
      <dgm:t>
        <a:bodyPr/>
        <a:lstStyle/>
        <a:p>
          <a:endParaRPr lang="uk-UA" sz="1200" noProof="0" dirty="0"/>
        </a:p>
      </dgm:t>
    </dgm:pt>
    <dgm:pt modelId="{E288542D-D90B-4D13-BAB1-EE48B969C9DC}">
      <dgm:prSet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en-US" sz="1400" i="1" noProof="0" smtClean="0"/>
            <a:t>9</a:t>
          </a:r>
          <a:endParaRPr lang="uk-UA" sz="1400" i="1" noProof="0" dirty="0"/>
        </a:p>
      </dgm:t>
    </dgm:pt>
    <dgm:pt modelId="{D9F96FED-C89F-482E-A84A-ACE34758E000}" type="parTrans" cxnId="{C04BC13C-9717-4067-958A-01E3437F50B6}">
      <dgm:prSet/>
      <dgm:spPr/>
      <dgm:t>
        <a:bodyPr/>
        <a:lstStyle/>
        <a:p>
          <a:endParaRPr lang="uk-UA" sz="1200" noProof="0" dirty="0"/>
        </a:p>
      </dgm:t>
    </dgm:pt>
    <dgm:pt modelId="{041FA3E7-435F-4F0D-8736-AE1351623FB0}" type="sibTrans" cxnId="{C04BC13C-9717-4067-958A-01E3437F50B6}">
      <dgm:prSet custT="1"/>
      <dgm:spPr/>
      <dgm:t>
        <a:bodyPr/>
        <a:lstStyle/>
        <a:p>
          <a:endParaRPr lang="uk-UA" sz="1200" noProof="0" dirty="0"/>
        </a:p>
      </dgm:t>
    </dgm:pt>
    <dgm:pt modelId="{36CE8B29-B1DF-4CEE-B2FF-5EC3885B7E70}">
      <dgm:prSet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1400" i="1" noProof="0" smtClean="0"/>
            <a:t>Зберегти файл відеофільму - </a:t>
          </a:r>
          <a:r>
            <a:rPr lang="uk-UA" sz="1400" b="1" i="1" noProof="0" smtClean="0"/>
            <a:t>Файл</a:t>
          </a:r>
          <a:r>
            <a:rPr lang="uk-UA" sz="1400" i="1" noProof="0" smtClean="0"/>
            <a:t> </a:t>
          </a:r>
          <a:r>
            <a:rPr lang="uk-UA" sz="1400" b="0" i="1" noProof="0" smtClean="0">
              <a:sym typeface="Symbol" panose="05050102010706020507" pitchFamily="18" charset="2"/>
            </a:rPr>
            <a:t></a:t>
          </a:r>
          <a:r>
            <a:rPr lang="uk-UA" sz="1400" i="1" noProof="0" smtClean="0"/>
            <a:t> </a:t>
          </a:r>
          <a:r>
            <a:rPr lang="uk-UA" sz="1400" b="1" i="1" noProof="0" smtClean="0"/>
            <a:t>Зберегти фільм</a:t>
          </a:r>
          <a:r>
            <a:rPr lang="uk-UA" sz="1400" i="1" noProof="0" smtClean="0"/>
            <a:t>.</a:t>
          </a:r>
          <a:endParaRPr lang="uk-UA" sz="1400" i="1" noProof="0" dirty="0"/>
        </a:p>
      </dgm:t>
    </dgm:pt>
    <dgm:pt modelId="{74F99C97-3548-402A-98CA-E7710F6E99AC}" type="parTrans" cxnId="{3C83D362-6E4F-4811-84ED-DF5BD12B8946}">
      <dgm:prSet/>
      <dgm:spPr/>
      <dgm:t>
        <a:bodyPr/>
        <a:lstStyle/>
        <a:p>
          <a:endParaRPr lang="uk-UA" sz="1200" noProof="0" dirty="0"/>
        </a:p>
      </dgm:t>
    </dgm:pt>
    <dgm:pt modelId="{979896D2-D844-4DC2-9E22-B8F06FDA921A}" type="sibTrans" cxnId="{3C83D362-6E4F-4811-84ED-DF5BD12B8946}">
      <dgm:prSet/>
      <dgm:spPr/>
      <dgm:t>
        <a:bodyPr/>
        <a:lstStyle/>
        <a:p>
          <a:endParaRPr lang="uk-UA" sz="1200" noProof="0" dirty="0"/>
        </a:p>
      </dgm:t>
    </dgm:pt>
    <dgm:pt modelId="{0576EA75-4E57-4A47-B4E2-750409D8A381}">
      <dgm:prSet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en-US" sz="1400" i="1" noProof="0" smtClean="0"/>
            <a:t>10</a:t>
          </a:r>
          <a:endParaRPr lang="uk-UA" sz="1400" i="1" noProof="0" dirty="0"/>
        </a:p>
      </dgm:t>
    </dgm:pt>
    <dgm:pt modelId="{B101B881-01C1-40B5-86B5-D0EEB4E32465}" type="parTrans" cxnId="{C85C8EBC-335F-4CCB-907D-64B820D615CC}">
      <dgm:prSet/>
      <dgm:spPr/>
      <dgm:t>
        <a:bodyPr/>
        <a:lstStyle/>
        <a:p>
          <a:endParaRPr lang="uk-UA" sz="1200" noProof="0" dirty="0"/>
        </a:p>
      </dgm:t>
    </dgm:pt>
    <dgm:pt modelId="{D7077BE2-541E-4937-AE9C-0A69B0C4DF47}" type="sibTrans" cxnId="{C85C8EBC-335F-4CCB-907D-64B820D615CC}">
      <dgm:prSet/>
      <dgm:spPr/>
      <dgm:t>
        <a:bodyPr/>
        <a:lstStyle/>
        <a:p>
          <a:endParaRPr lang="uk-UA" sz="1200" noProof="0" dirty="0"/>
        </a:p>
      </dgm:t>
    </dgm:pt>
    <dgm:pt modelId="{EABFDB92-CF88-4B49-97E4-7CD28518DED0}" type="pres">
      <dgm:prSet presAssocID="{D78CCA78-9DA2-42F1-AEC8-9213A79BDB1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0DF8C82-4EA5-43CB-A39A-A42001EDB372}" type="pres">
      <dgm:prSet presAssocID="{D7D30CB0-42E3-4872-8223-5BD4079EBA38}" presName="compNode" presStyleCnt="0"/>
      <dgm:spPr/>
    </dgm:pt>
    <dgm:pt modelId="{B255CC73-0F88-485E-B4EE-759D5E9B27E5}" type="pres">
      <dgm:prSet presAssocID="{D7D30CB0-42E3-4872-8223-5BD4079EBA38}" presName="dummyConnPt" presStyleCnt="0"/>
      <dgm:spPr/>
    </dgm:pt>
    <dgm:pt modelId="{B4D198D8-06A0-4E5F-BA3C-0B9CA612A832}" type="pres">
      <dgm:prSet presAssocID="{D7D30CB0-42E3-4872-8223-5BD4079EBA3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B7FBC-9A9F-4576-B604-533B0FD76177}" type="pres">
      <dgm:prSet presAssocID="{73E000F2-A519-46CF-859B-74F3E3DB4383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ED920235-E2FF-4D57-BC4D-BF864D4EC0FF}" type="pres">
      <dgm:prSet presAssocID="{505724CF-73FE-4F1F-810B-DEF145202D2D}" presName="compNode" presStyleCnt="0"/>
      <dgm:spPr/>
    </dgm:pt>
    <dgm:pt modelId="{8E165D55-4012-4398-9974-D07722AE421F}" type="pres">
      <dgm:prSet presAssocID="{505724CF-73FE-4F1F-810B-DEF145202D2D}" presName="dummyConnPt" presStyleCnt="0"/>
      <dgm:spPr/>
    </dgm:pt>
    <dgm:pt modelId="{5DC159B9-87B0-4B9E-BBF9-FEC496DD6521}" type="pres">
      <dgm:prSet presAssocID="{505724CF-73FE-4F1F-810B-DEF145202D2D}" presName="node" presStyleLbl="node1" presStyleIdx="1" presStyleCnt="7" custScaleX="113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5FFF7-A66A-4930-85B7-CC641A5918D5}" type="pres">
      <dgm:prSet presAssocID="{01D04756-EB7C-4C4D-A0C3-CDFD35EDC784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FC833260-AED1-4FF8-9FB9-3AD5DFE91674}" type="pres">
      <dgm:prSet presAssocID="{D304DA83-E892-49A6-BA60-69FB1CA5F3EB}" presName="compNode" presStyleCnt="0"/>
      <dgm:spPr/>
    </dgm:pt>
    <dgm:pt modelId="{A183BDB4-9410-4947-AF2A-EC6CA632A1AC}" type="pres">
      <dgm:prSet presAssocID="{D304DA83-E892-49A6-BA60-69FB1CA5F3EB}" presName="dummyConnPt" presStyleCnt="0"/>
      <dgm:spPr/>
    </dgm:pt>
    <dgm:pt modelId="{D0D5F209-D51B-4A7E-B983-A5E3B25140C1}" type="pres">
      <dgm:prSet presAssocID="{D304DA83-E892-49A6-BA60-69FB1CA5F3E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2B6F2-26AC-48F2-A35A-D1AB6314DE1B}" type="pres">
      <dgm:prSet presAssocID="{671DC4B0-67A9-4863-A7EC-BC6EE631A41D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A0008883-CC6A-4F77-953C-122303A9728E}" type="pres">
      <dgm:prSet presAssocID="{BD2FBB3C-F6C2-44FB-ADE3-293FFDDC2A2E}" presName="compNode" presStyleCnt="0"/>
      <dgm:spPr/>
    </dgm:pt>
    <dgm:pt modelId="{4CF2C108-4550-433D-8012-6DB6171C4C54}" type="pres">
      <dgm:prSet presAssocID="{BD2FBB3C-F6C2-44FB-ADE3-293FFDDC2A2E}" presName="dummyConnPt" presStyleCnt="0"/>
      <dgm:spPr/>
    </dgm:pt>
    <dgm:pt modelId="{7828646A-78A0-4242-8E4B-889AAFEA140C}" type="pres">
      <dgm:prSet presAssocID="{BD2FBB3C-F6C2-44FB-ADE3-293FFDDC2A2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237D4-1595-4D7B-85D0-14575709EAE1}" type="pres">
      <dgm:prSet presAssocID="{CBD0887E-48FF-4408-8A40-C2998DEE25A6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AEEFB668-B064-4219-AB80-AC74E242C95A}" type="pres">
      <dgm:prSet presAssocID="{F374F58C-EB2A-4DAB-A18C-88122204DFE2}" presName="compNode" presStyleCnt="0"/>
      <dgm:spPr/>
    </dgm:pt>
    <dgm:pt modelId="{91408D08-DDF5-4E9C-A9AE-F5E62A033FC1}" type="pres">
      <dgm:prSet presAssocID="{F374F58C-EB2A-4DAB-A18C-88122204DFE2}" presName="dummyConnPt" presStyleCnt="0"/>
      <dgm:spPr/>
    </dgm:pt>
    <dgm:pt modelId="{3E81A590-6B9E-4AF9-9243-67B0A30A2267}" type="pres">
      <dgm:prSet presAssocID="{F374F58C-EB2A-4DAB-A18C-88122204DFE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776A4-8873-4871-B292-30696E214379}" type="pres">
      <dgm:prSet presAssocID="{498D3C6A-AC2D-4D14-A0CF-0F4AB516345B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503152D2-ECA9-4B1A-BCD4-269F6FE88AF6}" type="pres">
      <dgm:prSet presAssocID="{E288542D-D90B-4D13-BAB1-EE48B969C9DC}" presName="compNode" presStyleCnt="0"/>
      <dgm:spPr/>
    </dgm:pt>
    <dgm:pt modelId="{7B8519EF-A6EE-48CF-A86E-FAA357A8E339}" type="pres">
      <dgm:prSet presAssocID="{E288542D-D90B-4D13-BAB1-EE48B969C9DC}" presName="dummyConnPt" presStyleCnt="0"/>
      <dgm:spPr/>
    </dgm:pt>
    <dgm:pt modelId="{9AD7CB68-90CD-474B-A6AF-41D030C88F43}" type="pres">
      <dgm:prSet presAssocID="{E288542D-D90B-4D13-BAB1-EE48B969C9D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51A32-6719-4D29-BB70-B2470B58D70B}" type="pres">
      <dgm:prSet presAssocID="{041FA3E7-435F-4F0D-8736-AE1351623FB0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FCBA0608-FF26-4FE9-969F-226834AE266C}" type="pres">
      <dgm:prSet presAssocID="{0576EA75-4E57-4A47-B4E2-750409D8A381}" presName="compNode" presStyleCnt="0"/>
      <dgm:spPr/>
    </dgm:pt>
    <dgm:pt modelId="{AA749A07-CF0A-4F1D-8B4A-230A7C614CE0}" type="pres">
      <dgm:prSet presAssocID="{0576EA75-4E57-4A47-B4E2-750409D8A381}" presName="dummyConnPt" presStyleCnt="0"/>
      <dgm:spPr/>
    </dgm:pt>
    <dgm:pt modelId="{AA52D52F-695C-41F7-914E-1E49E4BD9614}" type="pres">
      <dgm:prSet presAssocID="{0576EA75-4E57-4A47-B4E2-750409D8A38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50D182-BA71-4E5E-890E-1F45575A835D}" type="presOf" srcId="{041FA3E7-435F-4F0D-8736-AE1351623FB0}" destId="{96651A32-6719-4D29-BB70-B2470B58D70B}" srcOrd="0" destOrd="0" presId="urn:microsoft.com/office/officeart/2005/8/layout/bProcess4"/>
    <dgm:cxn modelId="{B85C412E-A108-4EC4-9997-25F878EEF381}" type="presOf" srcId="{088CBD8F-3349-48EC-A2BC-0B2D00A6B3D3}" destId="{D0D5F209-D51B-4A7E-B983-A5E3B25140C1}" srcOrd="0" destOrd="1" presId="urn:microsoft.com/office/officeart/2005/8/layout/bProcess4"/>
    <dgm:cxn modelId="{1DEDF2EB-4B94-4FBE-B3BA-04C7CB1FF2A6}" type="presOf" srcId="{D26D1759-0356-4FA6-A4BA-B2FCAA768FCA}" destId="{7828646A-78A0-4242-8E4B-889AAFEA140C}" srcOrd="0" destOrd="1" presId="urn:microsoft.com/office/officeart/2005/8/layout/bProcess4"/>
    <dgm:cxn modelId="{900D97E4-4E3E-4533-85E1-8A8F24C3AFF4}" type="presOf" srcId="{0576EA75-4E57-4A47-B4E2-750409D8A381}" destId="{AA52D52F-695C-41F7-914E-1E49E4BD9614}" srcOrd="0" destOrd="0" presId="urn:microsoft.com/office/officeart/2005/8/layout/bProcess4"/>
    <dgm:cxn modelId="{6F8FFA5E-AA01-4935-BB7E-FA33858C667E}" type="presOf" srcId="{D78CCA78-9DA2-42F1-AEC8-9213A79BDB16}" destId="{EABFDB92-CF88-4B49-97E4-7CD28518DED0}" srcOrd="0" destOrd="0" presId="urn:microsoft.com/office/officeart/2005/8/layout/bProcess4"/>
    <dgm:cxn modelId="{EBB240EA-1D56-41F3-AE22-E31868D2A294}" type="presOf" srcId="{BD2FBB3C-F6C2-44FB-ADE3-293FFDDC2A2E}" destId="{7828646A-78A0-4242-8E4B-889AAFEA140C}" srcOrd="0" destOrd="0" presId="urn:microsoft.com/office/officeart/2005/8/layout/bProcess4"/>
    <dgm:cxn modelId="{493F7152-5C12-42CE-8FE5-231DCE5A70B1}" type="presOf" srcId="{B475EEBB-264E-46F2-AF39-9E5FB4C3BE66}" destId="{3E81A590-6B9E-4AF9-9243-67B0A30A2267}" srcOrd="0" destOrd="1" presId="urn:microsoft.com/office/officeart/2005/8/layout/bProcess4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8236D876-3451-4799-8F9B-AEFB4AD52D81}" srcId="{E288542D-D90B-4D13-BAB1-EE48B969C9DC}" destId="{B8FAF108-53A6-4489-8A90-B5C06C0BCD28}" srcOrd="0" destOrd="0" parTransId="{9CF0E4C9-E1D7-417C-BE18-C107548B6E92}" sibTransId="{F04FBCFA-293C-4CDB-900D-F2047BE6B86F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5E1C9C1F-7EB4-4DCF-9189-B87C7F60AFF6}" type="presOf" srcId="{D304DA83-E892-49A6-BA60-69FB1CA5F3EB}" destId="{D0D5F209-D51B-4A7E-B983-A5E3B25140C1}" srcOrd="0" destOrd="0" presId="urn:microsoft.com/office/officeart/2005/8/layout/bProcess4"/>
    <dgm:cxn modelId="{75F07643-6793-44A9-B976-A98C8C037A3A}" type="presOf" srcId="{73E000F2-A519-46CF-859B-74F3E3DB4383}" destId="{C84B7FBC-9A9F-4576-B604-533B0FD76177}" srcOrd="0" destOrd="0" presId="urn:microsoft.com/office/officeart/2005/8/layout/bProcess4"/>
    <dgm:cxn modelId="{694E239D-98EC-4B46-9ABD-164E19593195}" type="presOf" srcId="{D7D30CB0-42E3-4872-8223-5BD4079EBA38}" destId="{B4D198D8-06A0-4E5F-BA3C-0B9CA612A832}" srcOrd="0" destOrd="0" presId="urn:microsoft.com/office/officeart/2005/8/layout/bProcess4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7445F0E1-D675-4DC4-ACFC-ABB60C21B219}" type="presOf" srcId="{F374F58C-EB2A-4DAB-A18C-88122204DFE2}" destId="{3E81A590-6B9E-4AF9-9243-67B0A30A2267}" srcOrd="0" destOrd="0" presId="urn:microsoft.com/office/officeart/2005/8/layout/bProcess4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324DADDE-6377-4028-B3CC-01ABB5DD3E4A}" type="presOf" srcId="{505724CF-73FE-4F1F-810B-DEF145202D2D}" destId="{5DC159B9-87B0-4B9E-BBF9-FEC496DD6521}" srcOrd="0" destOrd="0" presId="urn:microsoft.com/office/officeart/2005/8/layout/bProcess4"/>
    <dgm:cxn modelId="{CB17B5DC-055B-4865-8B82-9FEBCF75AA57}" type="presOf" srcId="{FCE13B40-F9F2-4E71-AC18-F41072C4B3F1}" destId="{B4D198D8-06A0-4E5F-BA3C-0B9CA612A832}" srcOrd="0" destOrd="1" presId="urn:microsoft.com/office/officeart/2005/8/layout/bProcess4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E61F3318-365F-47E2-A3DD-775B0519D895}" type="presOf" srcId="{CBD0887E-48FF-4408-8A40-C2998DEE25A6}" destId="{3F8237D4-1595-4D7B-85D0-14575709EAE1}" srcOrd="0" destOrd="0" presId="urn:microsoft.com/office/officeart/2005/8/layout/bProcess4"/>
    <dgm:cxn modelId="{C85C8EBC-335F-4CCB-907D-64B820D615CC}" srcId="{D78CCA78-9DA2-42F1-AEC8-9213A79BDB16}" destId="{0576EA75-4E57-4A47-B4E2-750409D8A381}" srcOrd="6" destOrd="0" parTransId="{B101B881-01C1-40B5-86B5-D0EEB4E32465}" sibTransId="{D7077BE2-541E-4937-AE9C-0A69B0C4DF47}"/>
    <dgm:cxn modelId="{A5F4BDBB-C74F-45F6-8603-6A46D7DA9760}" type="presOf" srcId="{3AD5F8B5-933B-4C46-B0E6-1895959D0445}" destId="{5DC159B9-87B0-4B9E-BBF9-FEC496DD6521}" srcOrd="0" destOrd="1" presId="urn:microsoft.com/office/officeart/2005/8/layout/bProcess4"/>
    <dgm:cxn modelId="{5E5D12E8-3094-4B6C-B1E2-6ADB236E7117}" type="presOf" srcId="{498D3C6A-AC2D-4D14-A0CF-0F4AB516345B}" destId="{DC2776A4-8873-4871-B292-30696E214379}" srcOrd="0" destOrd="0" presId="urn:microsoft.com/office/officeart/2005/8/layout/bProcess4"/>
    <dgm:cxn modelId="{E4DE5783-559B-4562-8EE2-26D672F3A53E}" type="presOf" srcId="{36CE8B29-B1DF-4CEE-B2FF-5EC3885B7E70}" destId="{AA52D52F-695C-41F7-914E-1E49E4BD9614}" srcOrd="0" destOrd="1" presId="urn:microsoft.com/office/officeart/2005/8/layout/bProcess4"/>
    <dgm:cxn modelId="{A0115BBF-4A3F-4CE5-B89C-B4EE4B7F938F}" type="presOf" srcId="{01D04756-EB7C-4C4D-A0C3-CDFD35EDC784}" destId="{6815FFF7-A66A-4930-85B7-CC641A5918D5}" srcOrd="0" destOrd="0" presId="urn:microsoft.com/office/officeart/2005/8/layout/bProcess4"/>
    <dgm:cxn modelId="{F04C49BC-6956-42FA-86D2-CBB5E7EE473B}" type="presOf" srcId="{671DC4B0-67A9-4863-A7EC-BC6EE631A41D}" destId="{7002B6F2-26AC-48F2-A35A-D1AB6314DE1B}" srcOrd="0" destOrd="0" presId="urn:microsoft.com/office/officeart/2005/8/layout/bProcess4"/>
    <dgm:cxn modelId="{2AD006BC-EE15-46AB-B3F1-D1E5E3A5F8DB}" type="presOf" srcId="{B8FAF108-53A6-4489-8A90-B5C06C0BCD28}" destId="{9AD7CB68-90CD-474B-A6AF-41D030C88F43}" srcOrd="0" destOrd="1" presId="urn:microsoft.com/office/officeart/2005/8/layout/bProcess4"/>
    <dgm:cxn modelId="{C04BC13C-9717-4067-958A-01E3437F50B6}" srcId="{D78CCA78-9DA2-42F1-AEC8-9213A79BDB16}" destId="{E288542D-D90B-4D13-BAB1-EE48B969C9DC}" srcOrd="5" destOrd="0" parTransId="{D9F96FED-C89F-482E-A84A-ACE34758E000}" sibTransId="{041FA3E7-435F-4F0D-8736-AE1351623FB0}"/>
    <dgm:cxn modelId="{C83C47F7-C64D-4C61-99A8-7E0ABFA33770}" type="presOf" srcId="{E288542D-D90B-4D13-BAB1-EE48B969C9DC}" destId="{9AD7CB68-90CD-474B-A6AF-41D030C88F43}" srcOrd="0" destOrd="0" presId="urn:microsoft.com/office/officeart/2005/8/layout/bProcess4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3C83D362-6E4F-4811-84ED-DF5BD12B8946}" srcId="{0576EA75-4E57-4A47-B4E2-750409D8A381}" destId="{36CE8B29-B1DF-4CEE-B2FF-5EC3885B7E70}" srcOrd="0" destOrd="0" parTransId="{74F99C97-3548-402A-98CA-E7710F6E99AC}" sibTransId="{979896D2-D844-4DC2-9E22-B8F06FDA921A}"/>
    <dgm:cxn modelId="{CA178B97-2567-4D14-A42B-74CCD1EAA06C}" type="presParOf" srcId="{EABFDB92-CF88-4B49-97E4-7CD28518DED0}" destId="{50DF8C82-4EA5-43CB-A39A-A42001EDB372}" srcOrd="0" destOrd="0" presId="urn:microsoft.com/office/officeart/2005/8/layout/bProcess4"/>
    <dgm:cxn modelId="{6E8EE677-D988-4F05-B391-6D172F9B86E0}" type="presParOf" srcId="{50DF8C82-4EA5-43CB-A39A-A42001EDB372}" destId="{B255CC73-0F88-485E-B4EE-759D5E9B27E5}" srcOrd="0" destOrd="0" presId="urn:microsoft.com/office/officeart/2005/8/layout/bProcess4"/>
    <dgm:cxn modelId="{7C30B244-1DD6-4108-936F-F20CA2E13CDE}" type="presParOf" srcId="{50DF8C82-4EA5-43CB-A39A-A42001EDB372}" destId="{B4D198D8-06A0-4E5F-BA3C-0B9CA612A832}" srcOrd="1" destOrd="0" presId="urn:microsoft.com/office/officeart/2005/8/layout/bProcess4"/>
    <dgm:cxn modelId="{39EBC13E-1F8C-4AC8-A05E-07CA09F9F59A}" type="presParOf" srcId="{EABFDB92-CF88-4B49-97E4-7CD28518DED0}" destId="{C84B7FBC-9A9F-4576-B604-533B0FD76177}" srcOrd="1" destOrd="0" presId="urn:microsoft.com/office/officeart/2005/8/layout/bProcess4"/>
    <dgm:cxn modelId="{1625BA3D-72DA-4495-AF12-44BC921E1C40}" type="presParOf" srcId="{EABFDB92-CF88-4B49-97E4-7CD28518DED0}" destId="{ED920235-E2FF-4D57-BC4D-BF864D4EC0FF}" srcOrd="2" destOrd="0" presId="urn:microsoft.com/office/officeart/2005/8/layout/bProcess4"/>
    <dgm:cxn modelId="{8B393865-C842-4DDC-8A4D-39F6713640F9}" type="presParOf" srcId="{ED920235-E2FF-4D57-BC4D-BF864D4EC0FF}" destId="{8E165D55-4012-4398-9974-D07722AE421F}" srcOrd="0" destOrd="0" presId="urn:microsoft.com/office/officeart/2005/8/layout/bProcess4"/>
    <dgm:cxn modelId="{21B4CA28-BFA2-4FA3-89D2-FE321CD79B52}" type="presParOf" srcId="{ED920235-E2FF-4D57-BC4D-BF864D4EC0FF}" destId="{5DC159B9-87B0-4B9E-BBF9-FEC496DD6521}" srcOrd="1" destOrd="0" presId="urn:microsoft.com/office/officeart/2005/8/layout/bProcess4"/>
    <dgm:cxn modelId="{84F50EFC-6440-47A8-9ED6-D1BC1CC3A797}" type="presParOf" srcId="{EABFDB92-CF88-4B49-97E4-7CD28518DED0}" destId="{6815FFF7-A66A-4930-85B7-CC641A5918D5}" srcOrd="3" destOrd="0" presId="urn:microsoft.com/office/officeart/2005/8/layout/bProcess4"/>
    <dgm:cxn modelId="{27B36B06-562B-46B3-8FA6-2BD58836D1C5}" type="presParOf" srcId="{EABFDB92-CF88-4B49-97E4-7CD28518DED0}" destId="{FC833260-AED1-4FF8-9FB9-3AD5DFE91674}" srcOrd="4" destOrd="0" presId="urn:microsoft.com/office/officeart/2005/8/layout/bProcess4"/>
    <dgm:cxn modelId="{87468BB0-270E-413C-8992-6F96F9BFBE6D}" type="presParOf" srcId="{FC833260-AED1-4FF8-9FB9-3AD5DFE91674}" destId="{A183BDB4-9410-4947-AF2A-EC6CA632A1AC}" srcOrd="0" destOrd="0" presId="urn:microsoft.com/office/officeart/2005/8/layout/bProcess4"/>
    <dgm:cxn modelId="{C1A57B28-6CA0-4597-866D-8A30C10EF9E4}" type="presParOf" srcId="{FC833260-AED1-4FF8-9FB9-3AD5DFE91674}" destId="{D0D5F209-D51B-4A7E-B983-A5E3B25140C1}" srcOrd="1" destOrd="0" presId="urn:microsoft.com/office/officeart/2005/8/layout/bProcess4"/>
    <dgm:cxn modelId="{5E8C80EC-4D1C-431C-AE49-D13B3ECED337}" type="presParOf" srcId="{EABFDB92-CF88-4B49-97E4-7CD28518DED0}" destId="{7002B6F2-26AC-48F2-A35A-D1AB6314DE1B}" srcOrd="5" destOrd="0" presId="urn:microsoft.com/office/officeart/2005/8/layout/bProcess4"/>
    <dgm:cxn modelId="{EF0E669C-AAF0-4BD5-A2A0-CCB513B9CA69}" type="presParOf" srcId="{EABFDB92-CF88-4B49-97E4-7CD28518DED0}" destId="{A0008883-CC6A-4F77-953C-122303A9728E}" srcOrd="6" destOrd="0" presId="urn:microsoft.com/office/officeart/2005/8/layout/bProcess4"/>
    <dgm:cxn modelId="{EE41806B-33F1-4DB3-92B8-8B3E0CCB0E95}" type="presParOf" srcId="{A0008883-CC6A-4F77-953C-122303A9728E}" destId="{4CF2C108-4550-433D-8012-6DB6171C4C54}" srcOrd="0" destOrd="0" presId="urn:microsoft.com/office/officeart/2005/8/layout/bProcess4"/>
    <dgm:cxn modelId="{D7FBCD3C-9504-4F89-8EA1-5215C32ABE71}" type="presParOf" srcId="{A0008883-CC6A-4F77-953C-122303A9728E}" destId="{7828646A-78A0-4242-8E4B-889AAFEA140C}" srcOrd="1" destOrd="0" presId="urn:microsoft.com/office/officeart/2005/8/layout/bProcess4"/>
    <dgm:cxn modelId="{93B7E284-FC13-4900-825A-53F6ADA7076B}" type="presParOf" srcId="{EABFDB92-CF88-4B49-97E4-7CD28518DED0}" destId="{3F8237D4-1595-4D7B-85D0-14575709EAE1}" srcOrd="7" destOrd="0" presId="urn:microsoft.com/office/officeart/2005/8/layout/bProcess4"/>
    <dgm:cxn modelId="{5B9A0DDC-3206-4D0E-9CB6-C2BCCC46D493}" type="presParOf" srcId="{EABFDB92-CF88-4B49-97E4-7CD28518DED0}" destId="{AEEFB668-B064-4219-AB80-AC74E242C95A}" srcOrd="8" destOrd="0" presId="urn:microsoft.com/office/officeart/2005/8/layout/bProcess4"/>
    <dgm:cxn modelId="{7268AB73-8A70-4F30-BDF3-1C79265258EA}" type="presParOf" srcId="{AEEFB668-B064-4219-AB80-AC74E242C95A}" destId="{91408D08-DDF5-4E9C-A9AE-F5E62A033FC1}" srcOrd="0" destOrd="0" presId="urn:microsoft.com/office/officeart/2005/8/layout/bProcess4"/>
    <dgm:cxn modelId="{CEE8FF5A-89A2-417E-8E34-F44112BEE25E}" type="presParOf" srcId="{AEEFB668-B064-4219-AB80-AC74E242C95A}" destId="{3E81A590-6B9E-4AF9-9243-67B0A30A2267}" srcOrd="1" destOrd="0" presId="urn:microsoft.com/office/officeart/2005/8/layout/bProcess4"/>
    <dgm:cxn modelId="{7DC388E5-8908-4206-85B6-066F110FEA78}" type="presParOf" srcId="{EABFDB92-CF88-4B49-97E4-7CD28518DED0}" destId="{DC2776A4-8873-4871-B292-30696E214379}" srcOrd="9" destOrd="0" presId="urn:microsoft.com/office/officeart/2005/8/layout/bProcess4"/>
    <dgm:cxn modelId="{45E08EF8-0B48-4546-B822-F39B5C8C233F}" type="presParOf" srcId="{EABFDB92-CF88-4B49-97E4-7CD28518DED0}" destId="{503152D2-ECA9-4B1A-BCD4-269F6FE88AF6}" srcOrd="10" destOrd="0" presId="urn:microsoft.com/office/officeart/2005/8/layout/bProcess4"/>
    <dgm:cxn modelId="{7A8EDCF8-3875-4253-B269-F3CCC9AC8DC7}" type="presParOf" srcId="{503152D2-ECA9-4B1A-BCD4-269F6FE88AF6}" destId="{7B8519EF-A6EE-48CF-A86E-FAA357A8E339}" srcOrd="0" destOrd="0" presId="urn:microsoft.com/office/officeart/2005/8/layout/bProcess4"/>
    <dgm:cxn modelId="{F4D343D1-A709-4A80-A633-9BD501C69E19}" type="presParOf" srcId="{503152D2-ECA9-4B1A-BCD4-269F6FE88AF6}" destId="{9AD7CB68-90CD-474B-A6AF-41D030C88F43}" srcOrd="1" destOrd="0" presId="urn:microsoft.com/office/officeart/2005/8/layout/bProcess4"/>
    <dgm:cxn modelId="{A6AD7805-DC7F-4724-BC47-A8C709FFCCBE}" type="presParOf" srcId="{EABFDB92-CF88-4B49-97E4-7CD28518DED0}" destId="{96651A32-6719-4D29-BB70-B2470B58D70B}" srcOrd="11" destOrd="0" presId="urn:microsoft.com/office/officeart/2005/8/layout/bProcess4"/>
    <dgm:cxn modelId="{5F51716F-0ED9-4302-BAD6-6105668AB3F2}" type="presParOf" srcId="{EABFDB92-CF88-4B49-97E4-7CD28518DED0}" destId="{FCBA0608-FF26-4FE9-969F-226834AE266C}" srcOrd="12" destOrd="0" presId="urn:microsoft.com/office/officeart/2005/8/layout/bProcess4"/>
    <dgm:cxn modelId="{42831E96-CCC9-44E1-87B7-B1974EFEACAA}" type="presParOf" srcId="{FCBA0608-FF26-4FE9-969F-226834AE266C}" destId="{AA749A07-CF0A-4F1D-8B4A-230A7C614CE0}" srcOrd="0" destOrd="0" presId="urn:microsoft.com/office/officeart/2005/8/layout/bProcess4"/>
    <dgm:cxn modelId="{EFBD72E9-F4C2-4032-BA3E-B6DF60BBF01C}" type="presParOf" srcId="{FCBA0608-FF26-4FE9-969F-226834AE266C}" destId="{AA52D52F-695C-41F7-914E-1E49E4BD961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5/8/layout/vList5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0" i="1" dirty="0" err="1"/>
            <a:t>Відеофрагменти</a:t>
          </a:r>
          <a:r>
            <a:rPr lang="uk-UA" b="0" i="1" dirty="0"/>
            <a:t>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b="0" i="1"/>
        </a:p>
      </dgm:t>
    </dgm:pt>
    <dgm:pt modelId="{1B81C372-925C-46FC-96B1-2F1AAF945560}">
      <dgm:prSet phldrT="[Текст]"/>
      <dgm:spPr/>
      <dgm:t>
        <a:bodyPr/>
        <a:lstStyle/>
        <a:p>
          <a:r>
            <a:rPr lang="uk-UA" b="0" i="1" dirty="0" err="1"/>
            <a:t>Аудіозаписи</a:t>
          </a:r>
          <a:r>
            <a:rPr lang="uk-UA" b="0" i="1" dirty="0"/>
            <a:t>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b="0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0" i="1" smtClean="0"/>
            <a:t>Статичні зображення;</a:t>
          </a:r>
          <a:endParaRPr lang="uk-UA" b="0" i="1" dirty="0"/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b="0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b="0" i="1" dirty="0"/>
            <a:t>Текстові написи.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b="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b="0" i="1"/>
        </a:p>
      </dgm:t>
    </dgm:pt>
    <dgm:pt modelId="{E1F37FA6-B021-49B9-97BF-36CE3A6F3C52}" type="pres">
      <dgm:prSet presAssocID="{BD77BD33-EC30-46AC-BD24-401E734F81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014C74-1B63-40C6-A02F-62C9E728FA98}" type="pres">
      <dgm:prSet presAssocID="{D44B0D79-7F04-44B9-9C7C-CD28C17613D0}" presName="linNode" presStyleCnt="0"/>
      <dgm:spPr/>
    </dgm:pt>
    <dgm:pt modelId="{E5C211F8-F00B-4E2C-8C23-64753D4B9144}" type="pres">
      <dgm:prSet presAssocID="{D44B0D79-7F04-44B9-9C7C-CD28C17613D0}" presName="parentText" presStyleLbl="node1" presStyleIdx="0" presStyleCnt="4" custScaleX="2647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EBAEE-9484-4F4D-9F2D-05B9B31AC5EB}" type="pres">
      <dgm:prSet presAssocID="{CB2F3BEF-FA31-40CA-87C5-7058F5D23E9E}" presName="sp" presStyleCnt="0"/>
      <dgm:spPr/>
    </dgm:pt>
    <dgm:pt modelId="{4DF098C0-ECAF-4EB1-8B2B-376DF681E44F}" type="pres">
      <dgm:prSet presAssocID="{1B81C372-925C-46FC-96B1-2F1AAF945560}" presName="linNode" presStyleCnt="0"/>
      <dgm:spPr/>
    </dgm:pt>
    <dgm:pt modelId="{8C9C10AF-4D13-447C-AF12-77BCEBCD8392}" type="pres">
      <dgm:prSet presAssocID="{1B81C372-925C-46FC-96B1-2F1AAF945560}" presName="parentText" presStyleLbl="node1" presStyleIdx="1" presStyleCnt="4" custScaleX="2647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1760E-69BB-4B08-953D-87473FC8FE99}" type="pres">
      <dgm:prSet presAssocID="{EAA467BD-7E67-4E63-841E-1141B6CA2872}" presName="sp" presStyleCnt="0"/>
      <dgm:spPr/>
    </dgm:pt>
    <dgm:pt modelId="{80DB65F9-84AD-451B-9965-30ADA51E0A55}" type="pres">
      <dgm:prSet presAssocID="{FFF60420-B008-4E57-9B7A-8B5C4B8F1F0F}" presName="linNode" presStyleCnt="0"/>
      <dgm:spPr/>
    </dgm:pt>
    <dgm:pt modelId="{49A510BF-7B98-40F2-870C-2AC7DC419B89}" type="pres">
      <dgm:prSet presAssocID="{FFF60420-B008-4E57-9B7A-8B5C4B8F1F0F}" presName="parentText" presStyleLbl="node1" presStyleIdx="2" presStyleCnt="4" custScaleX="2647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E7AD4-4612-4118-A4EE-D4C223B228BF}" type="pres">
      <dgm:prSet presAssocID="{893D8247-1D02-4E45-A80D-A06E4F50304F}" presName="sp" presStyleCnt="0"/>
      <dgm:spPr/>
    </dgm:pt>
    <dgm:pt modelId="{E4B87C30-F65C-4318-AC91-BB4908265704}" type="pres">
      <dgm:prSet presAssocID="{574467BF-CB95-4D99-A5FA-460B08A3B1CD}" presName="linNode" presStyleCnt="0"/>
      <dgm:spPr/>
    </dgm:pt>
    <dgm:pt modelId="{025FE1A8-47EB-4BC6-BD54-A23FA0E93932}" type="pres">
      <dgm:prSet presAssocID="{574467BF-CB95-4D99-A5FA-460B08A3B1CD}" presName="parentText" presStyleLbl="node1" presStyleIdx="3" presStyleCnt="4" custScaleX="2647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2C0A1D-D434-4510-8F3E-3BC386DAEA9F}" type="presOf" srcId="{D44B0D79-7F04-44B9-9C7C-CD28C17613D0}" destId="{E5C211F8-F00B-4E2C-8C23-64753D4B9144}" srcOrd="0" destOrd="0" presId="urn:microsoft.com/office/officeart/2005/8/layout/vList5"/>
    <dgm:cxn modelId="{66FA7018-99D9-4FAB-8D32-E05D95BAAC98}" type="presOf" srcId="{574467BF-CB95-4D99-A5FA-460B08A3B1CD}" destId="{025FE1A8-47EB-4BC6-BD54-A23FA0E93932}" srcOrd="0" destOrd="0" presId="urn:microsoft.com/office/officeart/2005/8/layout/vList5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9B0D87D-2F69-448D-B5AD-AD6188A7D141}" type="presOf" srcId="{FFF60420-B008-4E57-9B7A-8B5C4B8F1F0F}" destId="{49A510BF-7B98-40F2-870C-2AC7DC419B89}" srcOrd="0" destOrd="0" presId="urn:microsoft.com/office/officeart/2005/8/layout/vList5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D45AC41A-79D1-4884-8D2A-5F3184E3F4C2}" type="presOf" srcId="{BD77BD33-EC30-46AC-BD24-401E734F8176}" destId="{E1F37FA6-B021-49B9-97BF-36CE3A6F3C52}" srcOrd="0" destOrd="0" presId="urn:microsoft.com/office/officeart/2005/8/layout/vList5"/>
    <dgm:cxn modelId="{263AD586-F783-47CA-BE7E-BFB5B8AC4AB2}" type="presOf" srcId="{1B81C372-925C-46FC-96B1-2F1AAF945560}" destId="{8C9C10AF-4D13-447C-AF12-77BCEBCD8392}" srcOrd="0" destOrd="0" presId="urn:microsoft.com/office/officeart/2005/8/layout/vList5"/>
    <dgm:cxn modelId="{0F6007CD-DDD0-4181-A22F-9174A89B49CF}" type="presParOf" srcId="{E1F37FA6-B021-49B9-97BF-36CE3A6F3C52}" destId="{FB014C74-1B63-40C6-A02F-62C9E728FA98}" srcOrd="0" destOrd="0" presId="urn:microsoft.com/office/officeart/2005/8/layout/vList5"/>
    <dgm:cxn modelId="{5B02C671-4509-4806-9AF2-46F9D9CB6568}" type="presParOf" srcId="{FB014C74-1B63-40C6-A02F-62C9E728FA98}" destId="{E5C211F8-F00B-4E2C-8C23-64753D4B9144}" srcOrd="0" destOrd="0" presId="urn:microsoft.com/office/officeart/2005/8/layout/vList5"/>
    <dgm:cxn modelId="{BFE3883B-DB74-4AD8-B846-C86BAD844488}" type="presParOf" srcId="{E1F37FA6-B021-49B9-97BF-36CE3A6F3C52}" destId="{71EEBAEE-9484-4F4D-9F2D-05B9B31AC5EB}" srcOrd="1" destOrd="0" presId="urn:microsoft.com/office/officeart/2005/8/layout/vList5"/>
    <dgm:cxn modelId="{B4D72333-2244-429C-BD1D-814F1EF22713}" type="presParOf" srcId="{E1F37FA6-B021-49B9-97BF-36CE3A6F3C52}" destId="{4DF098C0-ECAF-4EB1-8B2B-376DF681E44F}" srcOrd="2" destOrd="0" presId="urn:microsoft.com/office/officeart/2005/8/layout/vList5"/>
    <dgm:cxn modelId="{7F124731-569B-43EF-BA12-9CC979B8CEB7}" type="presParOf" srcId="{4DF098C0-ECAF-4EB1-8B2B-376DF681E44F}" destId="{8C9C10AF-4D13-447C-AF12-77BCEBCD8392}" srcOrd="0" destOrd="0" presId="urn:microsoft.com/office/officeart/2005/8/layout/vList5"/>
    <dgm:cxn modelId="{0ED48A2F-AC5E-4408-ACD6-00CABEE27A10}" type="presParOf" srcId="{E1F37FA6-B021-49B9-97BF-36CE3A6F3C52}" destId="{B6D1760E-69BB-4B08-953D-87473FC8FE99}" srcOrd="3" destOrd="0" presId="urn:microsoft.com/office/officeart/2005/8/layout/vList5"/>
    <dgm:cxn modelId="{65A56ADB-9C18-41D7-816D-770B4875F7CA}" type="presParOf" srcId="{E1F37FA6-B021-49B9-97BF-36CE3A6F3C52}" destId="{80DB65F9-84AD-451B-9965-30ADA51E0A55}" srcOrd="4" destOrd="0" presId="urn:microsoft.com/office/officeart/2005/8/layout/vList5"/>
    <dgm:cxn modelId="{069AD494-2FE2-4DAC-97A3-1AE955D9674A}" type="presParOf" srcId="{80DB65F9-84AD-451B-9965-30ADA51E0A55}" destId="{49A510BF-7B98-40F2-870C-2AC7DC419B89}" srcOrd="0" destOrd="0" presId="urn:microsoft.com/office/officeart/2005/8/layout/vList5"/>
    <dgm:cxn modelId="{8813EC31-BF0E-4BD8-8046-1B0F175855AD}" type="presParOf" srcId="{E1F37FA6-B021-49B9-97BF-36CE3A6F3C52}" destId="{BF8E7AD4-4612-4118-A4EE-D4C223B228BF}" srcOrd="5" destOrd="0" presId="urn:microsoft.com/office/officeart/2005/8/layout/vList5"/>
    <dgm:cxn modelId="{E87540F8-7E96-4609-87B9-385061788160}" type="presParOf" srcId="{E1F37FA6-B021-49B9-97BF-36CE3A6F3C52}" destId="{E4B87C30-F65C-4318-AC91-BB4908265704}" srcOrd="6" destOrd="0" presId="urn:microsoft.com/office/officeart/2005/8/layout/vList5"/>
    <dgm:cxn modelId="{03863707-3CA8-4ECB-90A9-E3C07CEA5519}" type="presParOf" srcId="{E4B87C30-F65C-4318-AC91-BB4908265704}" destId="{025FE1A8-47EB-4BC6-BD54-A23FA0E9393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5E3744-9D8F-46F9-A0E5-2232DEC1ABAF}">
      <dsp:nvSpPr>
        <dsp:cNvPr id="0" name=""/>
        <dsp:cNvSpPr/>
      </dsp:nvSpPr>
      <dsp:spPr>
        <a:xfrm>
          <a:off x="8405" y="343023"/>
          <a:ext cx="2512321" cy="1507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noProof="0" dirty="0"/>
            <a:t>1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1600" i="1" kern="1200" noProof="0" dirty="0" smtClean="0"/>
            <a:t>Запустити програму </a:t>
          </a:r>
          <a:r>
            <a:rPr lang="uk-UA" sz="1600" b="1" i="1" kern="1200" noProof="0" dirty="0" smtClean="0"/>
            <a:t>Кіностудія Windows</a:t>
          </a:r>
          <a:r>
            <a:rPr lang="uk-UA" sz="1600" i="1" kern="1200" noProof="0" dirty="0" smtClean="0"/>
            <a:t>.</a:t>
          </a:r>
          <a:endParaRPr lang="uk-UA" sz="1600" i="1" kern="1200" noProof="0" dirty="0"/>
        </a:p>
      </dsp:txBody>
      <dsp:txXfrm>
        <a:off x="8405" y="343023"/>
        <a:ext cx="2512321" cy="1507393"/>
      </dsp:txXfrm>
    </dsp:sp>
    <dsp:sp modelId="{44B401BF-A1F8-400E-A8C3-B2A5C7B5FC97}">
      <dsp:nvSpPr>
        <dsp:cNvPr id="0" name=""/>
        <dsp:cNvSpPr/>
      </dsp:nvSpPr>
      <dsp:spPr>
        <a:xfrm>
          <a:off x="2741811" y="785192"/>
          <a:ext cx="532612" cy="62305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i="1" kern="1200" noProof="0" dirty="0"/>
        </a:p>
      </dsp:txBody>
      <dsp:txXfrm>
        <a:off x="2741811" y="785192"/>
        <a:ext cx="532612" cy="623055"/>
      </dsp:txXfrm>
    </dsp:sp>
    <dsp:sp modelId="{2A4DB4EC-9D83-4065-B1B8-307C2946B206}">
      <dsp:nvSpPr>
        <dsp:cNvPr id="0" name=""/>
        <dsp:cNvSpPr/>
      </dsp:nvSpPr>
      <dsp:spPr>
        <a:xfrm>
          <a:off x="3525656" y="343023"/>
          <a:ext cx="2512321" cy="15073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noProof="0" dirty="0"/>
            <a:t>2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1600" b="0" i="1" kern="1200" noProof="0" smtClean="0"/>
            <a:t>Зберегти проект відеофільму - </a:t>
          </a:r>
          <a:r>
            <a:rPr lang="uk-UA" sz="1600" b="1" i="1" kern="1200" noProof="0" smtClean="0"/>
            <a:t>Файл</a:t>
          </a:r>
          <a:r>
            <a:rPr lang="uk-UA" sz="1600" b="0" i="1" kern="1200" noProof="0" smtClean="0"/>
            <a:t> </a:t>
          </a:r>
          <a:r>
            <a:rPr lang="uk-UA" sz="1600" b="0" i="1" kern="1200" noProof="0" smtClean="0">
              <a:sym typeface="Symbol" panose="05050102010706020507" pitchFamily="18" charset="2"/>
            </a:rPr>
            <a:t></a:t>
          </a:r>
          <a:r>
            <a:rPr lang="uk-UA" sz="1600" b="0" i="1" kern="1200" noProof="0" smtClean="0"/>
            <a:t> </a:t>
          </a:r>
          <a:r>
            <a:rPr lang="uk-UA" sz="1600" b="1" i="1" kern="1200" noProof="0" smtClean="0"/>
            <a:t>Зберегти</a:t>
          </a:r>
          <a:r>
            <a:rPr lang="uk-UA" sz="1600" b="0" i="1" kern="1200" noProof="0" smtClean="0"/>
            <a:t> проект.</a:t>
          </a:r>
          <a:endParaRPr lang="uk-UA" sz="1600" b="0" i="1" kern="1200" noProof="0" dirty="0"/>
        </a:p>
      </dsp:txBody>
      <dsp:txXfrm>
        <a:off x="3525656" y="343023"/>
        <a:ext cx="2512321" cy="1507393"/>
      </dsp:txXfrm>
    </dsp:sp>
    <dsp:sp modelId="{7757C339-16A6-4F61-AAD4-D416A053235E}">
      <dsp:nvSpPr>
        <dsp:cNvPr id="0" name=""/>
        <dsp:cNvSpPr/>
      </dsp:nvSpPr>
      <dsp:spPr>
        <a:xfrm>
          <a:off x="6259062" y="785192"/>
          <a:ext cx="532612" cy="62305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i="1" kern="1200" noProof="0" dirty="0"/>
        </a:p>
      </dsp:txBody>
      <dsp:txXfrm>
        <a:off x="6259062" y="785192"/>
        <a:ext cx="532612" cy="623055"/>
      </dsp:txXfrm>
    </dsp:sp>
    <dsp:sp modelId="{44FEB24D-1F5E-475A-9E2E-9C8112D1F605}">
      <dsp:nvSpPr>
        <dsp:cNvPr id="0" name=""/>
        <dsp:cNvSpPr/>
      </dsp:nvSpPr>
      <dsp:spPr>
        <a:xfrm>
          <a:off x="7042906" y="12671"/>
          <a:ext cx="2512321" cy="2168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i="1" kern="1200" noProof="0" smtClean="0"/>
            <a:t>3</a:t>
          </a:r>
          <a:endParaRPr lang="uk-UA" sz="1400" i="1" kern="1200" noProof="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i="1" kern="1200" noProof="0" dirty="0" smtClean="0"/>
            <a:t>Уставити зображення, </a:t>
          </a:r>
          <a:r>
            <a:rPr lang="uk-UA" sz="1600" i="1" kern="1200" noProof="0" dirty="0" err="1" smtClean="0"/>
            <a:t>відео-</a:t>
          </a:r>
          <a:r>
            <a:rPr lang="uk-UA" sz="1600" i="1" kern="1200" noProof="0" dirty="0" smtClean="0"/>
            <a:t> та </a:t>
          </a:r>
          <a:r>
            <a:rPr lang="uk-UA" sz="1600" i="1" kern="1200" noProof="0" dirty="0" err="1" smtClean="0"/>
            <a:t>аудіоматеріали</a:t>
          </a:r>
          <a:r>
            <a:rPr lang="uk-UA" sz="1600" i="1" kern="1200" noProof="0" dirty="0" smtClean="0"/>
            <a:t> з файлів у послідовності, визначеній за сценарієм.</a:t>
          </a:r>
          <a:endParaRPr lang="uk-UA" sz="1600" i="1" kern="1200" noProof="0" dirty="0"/>
        </a:p>
      </dsp:txBody>
      <dsp:txXfrm>
        <a:off x="7042906" y="12671"/>
        <a:ext cx="2512321" cy="21680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4B7FBC-9A9F-4576-B604-533B0FD76177}">
      <dsp:nvSpPr>
        <dsp:cNvPr id="0" name=""/>
        <dsp:cNvSpPr/>
      </dsp:nvSpPr>
      <dsp:spPr>
        <a:xfrm rot="5400000">
          <a:off x="-269715" y="1287603"/>
          <a:ext cx="1916899" cy="231166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D198D8-06A0-4E5F-BA3C-0B9CA612A832}">
      <dsp:nvSpPr>
        <dsp:cNvPr id="0" name=""/>
        <dsp:cNvSpPr/>
      </dsp:nvSpPr>
      <dsp:spPr>
        <a:xfrm>
          <a:off x="170283" y="62809"/>
          <a:ext cx="2568521" cy="154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noProof="0" dirty="0"/>
            <a:t>4</a:t>
          </a:r>
          <a:endParaRPr lang="uk-UA" sz="1400" i="1" kern="1200" noProof="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1400" i="1" kern="1200" noProof="0" smtClean="0"/>
            <a:t>Додати заголовки фільму, титри, підписи відповідно до сценарію</a:t>
          </a:r>
          <a:endParaRPr lang="uk-UA" sz="1400" i="1" kern="1200" noProof="0" dirty="0"/>
        </a:p>
      </dsp:txBody>
      <dsp:txXfrm>
        <a:off x="170283" y="62809"/>
        <a:ext cx="2568521" cy="1541113"/>
      </dsp:txXfrm>
    </dsp:sp>
    <dsp:sp modelId="{6815FFF7-A66A-4930-85B7-CC641A5918D5}">
      <dsp:nvSpPr>
        <dsp:cNvPr id="0" name=""/>
        <dsp:cNvSpPr/>
      </dsp:nvSpPr>
      <dsp:spPr>
        <a:xfrm rot="5400000">
          <a:off x="-269715" y="3213994"/>
          <a:ext cx="1916899" cy="231166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C159B9-87B0-4B9E-BBF9-FEC496DD6521}">
      <dsp:nvSpPr>
        <dsp:cNvPr id="0" name=""/>
        <dsp:cNvSpPr/>
      </dsp:nvSpPr>
      <dsp:spPr>
        <a:xfrm>
          <a:off x="2944" y="1989200"/>
          <a:ext cx="2903200" cy="154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noProof="0" dirty="0"/>
            <a:t>5</a:t>
          </a:r>
          <a:endParaRPr lang="uk-UA" sz="1200" i="1" kern="1200" noProof="0" dirty="0"/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1200" b="0" i="1" kern="1200" noProof="0" smtClean="0"/>
            <a:t>Відредагувати об'єкти фільму, використовуючи елементи керування тимчасових вкладок </a:t>
          </a:r>
          <a:r>
            <a:rPr lang="uk-UA" sz="1200" b="1" i="1" kern="1200" noProof="0" smtClean="0"/>
            <a:t>Знаряддя для відео</a:t>
          </a:r>
          <a:r>
            <a:rPr lang="uk-UA" sz="1200" b="0" i="1" kern="1200" noProof="0" smtClean="0"/>
            <a:t>, </a:t>
          </a:r>
          <a:r>
            <a:rPr lang="uk-UA" sz="1200" b="1" i="1" kern="1200" noProof="0" smtClean="0"/>
            <a:t>Знаряддя для музики</a:t>
          </a:r>
          <a:r>
            <a:rPr lang="uk-UA" sz="1200" b="0" i="1" kern="1200" noProof="0" smtClean="0"/>
            <a:t>, </a:t>
          </a:r>
          <a:r>
            <a:rPr lang="uk-UA" sz="1200" b="1" i="1" kern="1200" noProof="0" smtClean="0"/>
            <a:t>Знаряддя для дикторських текстів</a:t>
          </a:r>
          <a:r>
            <a:rPr lang="uk-UA" sz="1200" b="0" i="1" kern="1200" noProof="0" smtClean="0"/>
            <a:t>, </a:t>
          </a:r>
          <a:r>
            <a:rPr lang="uk-UA" sz="1200" b="1" i="1" kern="1200" noProof="0" smtClean="0"/>
            <a:t>Знаряддя для текстів</a:t>
          </a:r>
          <a:r>
            <a:rPr lang="uk-UA" sz="1200" b="0" i="1" kern="1200" noProof="0" smtClean="0"/>
            <a:t>. </a:t>
          </a:r>
          <a:endParaRPr lang="uk-UA" sz="1200" b="0" i="1" kern="1200" noProof="0" dirty="0"/>
        </a:p>
      </dsp:txBody>
      <dsp:txXfrm>
        <a:off x="2944" y="1989200"/>
        <a:ext cx="2903200" cy="1541113"/>
      </dsp:txXfrm>
    </dsp:sp>
    <dsp:sp modelId="{7002B6F2-26AC-48F2-A35A-D1AB6314DE1B}">
      <dsp:nvSpPr>
        <dsp:cNvPr id="0" name=""/>
        <dsp:cNvSpPr/>
      </dsp:nvSpPr>
      <dsp:spPr>
        <a:xfrm>
          <a:off x="693480" y="4177190"/>
          <a:ext cx="3573981" cy="231166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D5F209-D51B-4A7E-B983-A5E3B25140C1}">
      <dsp:nvSpPr>
        <dsp:cNvPr id="0" name=""/>
        <dsp:cNvSpPr/>
      </dsp:nvSpPr>
      <dsp:spPr>
        <a:xfrm>
          <a:off x="170283" y="3915592"/>
          <a:ext cx="2568521" cy="154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noProof="0" smtClean="0"/>
            <a:t>6</a:t>
          </a:r>
          <a:endParaRPr lang="uk-UA" sz="1200" i="1" kern="1200" noProof="0" dirty="0"/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i="1" kern="1200" noProof="0" smtClean="0"/>
            <a:t>Уставити зображення, відео- та аудіоматеріали з файлів у послідовності, визначеній за сценарієм, використавши для цього елементи керування групи </a:t>
          </a:r>
          <a:r>
            <a:rPr lang="uk-UA" sz="1200" b="1" i="1" kern="1200" noProof="0" smtClean="0"/>
            <a:t>Додавання</a:t>
          </a:r>
          <a:r>
            <a:rPr lang="uk-UA" sz="1200" i="1" kern="1200" noProof="0" smtClean="0"/>
            <a:t> вкладки </a:t>
          </a:r>
          <a:r>
            <a:rPr lang="uk-UA" sz="1200" b="1" i="1" kern="1200" noProof="0" smtClean="0"/>
            <a:t>Головна</a:t>
          </a:r>
          <a:r>
            <a:rPr lang="uk-UA" sz="1200" i="1" kern="1200" noProof="0" smtClean="0"/>
            <a:t>.</a:t>
          </a:r>
          <a:endParaRPr lang="uk-UA" sz="1200" i="1" kern="1200" noProof="0" dirty="0"/>
        </a:p>
      </dsp:txBody>
      <dsp:txXfrm>
        <a:off x="170283" y="3915592"/>
        <a:ext cx="2568521" cy="1541113"/>
      </dsp:txXfrm>
    </dsp:sp>
    <dsp:sp modelId="{3F8237D4-1595-4D7B-85D0-14575709EAE1}">
      <dsp:nvSpPr>
        <dsp:cNvPr id="0" name=""/>
        <dsp:cNvSpPr/>
      </dsp:nvSpPr>
      <dsp:spPr>
        <a:xfrm rot="16200000">
          <a:off x="3313757" y="3213994"/>
          <a:ext cx="1916899" cy="231166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28646A-78A0-4242-8E4B-889AAFEA140C}">
      <dsp:nvSpPr>
        <dsp:cNvPr id="0" name=""/>
        <dsp:cNvSpPr/>
      </dsp:nvSpPr>
      <dsp:spPr>
        <a:xfrm>
          <a:off x="3753756" y="3915592"/>
          <a:ext cx="2568521" cy="154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noProof="0" dirty="0"/>
            <a:t>7</a:t>
          </a:r>
          <a:endParaRPr lang="uk-UA" sz="1400" i="1" kern="1200" noProof="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1400" i="1" kern="1200" noProof="0" smtClean="0"/>
            <a:t>Узгодити відеоряд з іншими рядами за часом перегляду, за гучністю звуку тощо</a:t>
          </a:r>
          <a:endParaRPr lang="uk-UA" sz="1400" i="1" kern="1200" noProof="0" dirty="0"/>
        </a:p>
      </dsp:txBody>
      <dsp:txXfrm>
        <a:off x="3753756" y="3915592"/>
        <a:ext cx="2568521" cy="1541113"/>
      </dsp:txXfrm>
    </dsp:sp>
    <dsp:sp modelId="{DC2776A4-8873-4871-B292-30696E214379}">
      <dsp:nvSpPr>
        <dsp:cNvPr id="0" name=""/>
        <dsp:cNvSpPr/>
      </dsp:nvSpPr>
      <dsp:spPr>
        <a:xfrm rot="16200000">
          <a:off x="3313757" y="1287603"/>
          <a:ext cx="1916899" cy="231166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81A590-6B9E-4AF9-9243-67B0A30A2267}">
      <dsp:nvSpPr>
        <dsp:cNvPr id="0" name=""/>
        <dsp:cNvSpPr/>
      </dsp:nvSpPr>
      <dsp:spPr>
        <a:xfrm>
          <a:off x="3753756" y="1989200"/>
          <a:ext cx="2568521" cy="154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noProof="0" dirty="0"/>
            <a:t>8</a:t>
          </a:r>
          <a:endParaRPr lang="uk-UA" sz="1600" i="1" kern="1200" noProof="0" dirty="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1600" i="1" kern="1200" noProof="0" smtClean="0"/>
            <a:t>За потреби вставити ефекти</a:t>
          </a:r>
          <a:endParaRPr lang="uk-UA" sz="1600" i="1" kern="1200" noProof="0" dirty="0"/>
        </a:p>
      </dsp:txBody>
      <dsp:txXfrm>
        <a:off x="3753756" y="1989200"/>
        <a:ext cx="2568521" cy="1541113"/>
      </dsp:txXfrm>
    </dsp:sp>
    <dsp:sp modelId="{96651A32-6719-4D29-BB70-B2470B58D70B}">
      <dsp:nvSpPr>
        <dsp:cNvPr id="0" name=""/>
        <dsp:cNvSpPr/>
      </dsp:nvSpPr>
      <dsp:spPr>
        <a:xfrm>
          <a:off x="4276953" y="324407"/>
          <a:ext cx="3406641" cy="231166"/>
        </a:xfrm>
        <a:prstGeom prst="rect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D7CB68-90CD-474B-A6AF-41D030C88F43}">
      <dsp:nvSpPr>
        <dsp:cNvPr id="0" name=""/>
        <dsp:cNvSpPr/>
      </dsp:nvSpPr>
      <dsp:spPr>
        <a:xfrm>
          <a:off x="3753756" y="62809"/>
          <a:ext cx="2568521" cy="154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i="1" kern="1200" noProof="0" smtClean="0"/>
            <a:t>9</a:t>
          </a:r>
          <a:endParaRPr lang="uk-UA" sz="1400" i="1" kern="1200" noProof="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1400" i="1" kern="1200" noProof="0" smtClean="0"/>
            <a:t>Уставити ефекти переходу між окремими кадрами відеофільму (елементи керування вкладки </a:t>
          </a:r>
          <a:r>
            <a:rPr lang="uk-UA" sz="1400" b="1" i="1" kern="1200" noProof="0" smtClean="0"/>
            <a:t>Анімація</a:t>
          </a:r>
          <a:r>
            <a:rPr lang="uk-UA" sz="1400" i="1" kern="1200" noProof="0" smtClean="0"/>
            <a:t>).</a:t>
          </a:r>
          <a:endParaRPr lang="uk-UA" sz="1400" i="1" kern="1200" noProof="0" dirty="0"/>
        </a:p>
      </dsp:txBody>
      <dsp:txXfrm>
        <a:off x="3753756" y="62809"/>
        <a:ext cx="2568521" cy="1541113"/>
      </dsp:txXfrm>
    </dsp:sp>
    <dsp:sp modelId="{AA52D52F-695C-41F7-914E-1E49E4BD9614}">
      <dsp:nvSpPr>
        <dsp:cNvPr id="0" name=""/>
        <dsp:cNvSpPr/>
      </dsp:nvSpPr>
      <dsp:spPr>
        <a:xfrm>
          <a:off x="7169890" y="62809"/>
          <a:ext cx="2568521" cy="1541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i="1" kern="1200" noProof="0" smtClean="0"/>
            <a:t>10</a:t>
          </a:r>
          <a:endParaRPr lang="uk-UA" sz="1400" i="1" kern="1200" noProof="0" dirty="0"/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1400" i="1" kern="1200" noProof="0" smtClean="0"/>
            <a:t>Зберегти файл відеофільму - </a:t>
          </a:r>
          <a:r>
            <a:rPr lang="uk-UA" sz="1400" b="1" i="1" kern="1200" noProof="0" smtClean="0"/>
            <a:t>Файл</a:t>
          </a:r>
          <a:r>
            <a:rPr lang="uk-UA" sz="1400" i="1" kern="1200" noProof="0" smtClean="0"/>
            <a:t> </a:t>
          </a:r>
          <a:r>
            <a:rPr lang="uk-UA" sz="1400" b="0" i="1" kern="1200" noProof="0" smtClean="0">
              <a:sym typeface="Symbol" panose="05050102010706020507" pitchFamily="18" charset="2"/>
            </a:rPr>
            <a:t></a:t>
          </a:r>
          <a:r>
            <a:rPr lang="uk-UA" sz="1400" i="1" kern="1200" noProof="0" smtClean="0"/>
            <a:t> </a:t>
          </a:r>
          <a:r>
            <a:rPr lang="uk-UA" sz="1400" b="1" i="1" kern="1200" noProof="0" smtClean="0"/>
            <a:t>Зберегти фільм</a:t>
          </a:r>
          <a:r>
            <a:rPr lang="uk-UA" sz="1400" i="1" kern="1200" noProof="0" smtClean="0"/>
            <a:t>.</a:t>
          </a:r>
          <a:endParaRPr lang="uk-UA" sz="1400" i="1" kern="1200" noProof="0" dirty="0"/>
        </a:p>
      </dsp:txBody>
      <dsp:txXfrm>
        <a:off x="7169890" y="62809"/>
        <a:ext cx="2568521" cy="15411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C211F8-F00B-4E2C-8C23-64753D4B9144}">
      <dsp:nvSpPr>
        <dsp:cNvPr id="0" name=""/>
        <dsp:cNvSpPr/>
      </dsp:nvSpPr>
      <dsp:spPr>
        <a:xfrm>
          <a:off x="118983" y="1659"/>
          <a:ext cx="4837135" cy="798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i="1" kern="1200" dirty="0" err="1"/>
            <a:t>Відеофрагменти</a:t>
          </a:r>
          <a:r>
            <a:rPr lang="uk-UA" sz="2700" b="0" i="1" kern="1200" dirty="0"/>
            <a:t>;</a:t>
          </a:r>
        </a:p>
      </dsp:txBody>
      <dsp:txXfrm>
        <a:off x="118983" y="1659"/>
        <a:ext cx="4837135" cy="798160"/>
      </dsp:txXfrm>
    </dsp:sp>
    <dsp:sp modelId="{8C9C10AF-4D13-447C-AF12-77BCEBCD8392}">
      <dsp:nvSpPr>
        <dsp:cNvPr id="0" name=""/>
        <dsp:cNvSpPr/>
      </dsp:nvSpPr>
      <dsp:spPr>
        <a:xfrm>
          <a:off x="118983" y="839728"/>
          <a:ext cx="4837135" cy="798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0" i="1" kern="1200" dirty="0" err="1"/>
            <a:t>Аудіозаписи</a:t>
          </a:r>
          <a:r>
            <a:rPr lang="uk-UA" sz="2600" b="0" i="1" kern="1200" dirty="0"/>
            <a:t>;</a:t>
          </a:r>
        </a:p>
      </dsp:txBody>
      <dsp:txXfrm>
        <a:off x="118983" y="839728"/>
        <a:ext cx="4837135" cy="798160"/>
      </dsp:txXfrm>
    </dsp:sp>
    <dsp:sp modelId="{49A510BF-7B98-40F2-870C-2AC7DC419B89}">
      <dsp:nvSpPr>
        <dsp:cNvPr id="0" name=""/>
        <dsp:cNvSpPr/>
      </dsp:nvSpPr>
      <dsp:spPr>
        <a:xfrm>
          <a:off x="118983" y="1677797"/>
          <a:ext cx="4837135" cy="798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0" i="1" kern="1200" smtClean="0"/>
            <a:t>Статичні зображення;</a:t>
          </a:r>
          <a:endParaRPr lang="uk-UA" sz="2500" b="0" i="1" kern="1200" dirty="0"/>
        </a:p>
      </dsp:txBody>
      <dsp:txXfrm>
        <a:off x="118983" y="1677797"/>
        <a:ext cx="4837135" cy="798160"/>
      </dsp:txXfrm>
    </dsp:sp>
    <dsp:sp modelId="{025FE1A8-47EB-4BC6-BD54-A23FA0E93932}">
      <dsp:nvSpPr>
        <dsp:cNvPr id="0" name=""/>
        <dsp:cNvSpPr/>
      </dsp:nvSpPr>
      <dsp:spPr>
        <a:xfrm>
          <a:off x="118983" y="2515866"/>
          <a:ext cx="4837135" cy="798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0" i="1" kern="1200" dirty="0"/>
            <a:t>Текстові написи.</a:t>
          </a:r>
        </a:p>
      </dsp:txBody>
      <dsp:txXfrm>
        <a:off x="118983" y="2515866"/>
        <a:ext cx="4837135" cy="79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79A10-FF74-476E-9CB6-3C55F07CEAF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60935-58FC-4035-AB1A-EEEB2F38B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66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3837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6939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3837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1" y="-8626"/>
            <a:ext cx="4736126" cy="652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6"/>
            <a:ext cx="9906000" cy="3357563"/>
          </a:xfrm>
          <a:prstGeom prst="rect">
            <a:avLst/>
          </a:prstGeom>
          <a:gradFill>
            <a:gsLst>
              <a:gs pos="0">
                <a:schemeClr val="accent3">
                  <a:lumMod val="25000"/>
                  <a:lumOff val="75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98165" y="-1725"/>
            <a:ext cx="5207836" cy="364674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4400" b="1" cap="none" spc="0">
                <a:ln w="28575"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rgbClr val="0740C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896" y="6021289"/>
            <a:ext cx="6174660" cy="9912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2827" y="5893740"/>
            <a:ext cx="6174660" cy="99124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69868" y="1797526"/>
            <a:ext cx="4980518" cy="4912272"/>
            <a:chOff x="433724" y="1797526"/>
            <a:chExt cx="4597401" cy="4912272"/>
          </a:xfrm>
        </p:grpSpPr>
        <p:pic>
          <p:nvPicPr>
            <p:cNvPr id="1026" name="Picture 2" descr="C:\Users\adam\Desktop\klas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24" y="1844824"/>
              <a:ext cx="4597401" cy="486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val 23"/>
            <p:cNvSpPr>
              <a:spLocks noChangeArrowheads="1"/>
            </p:cNvSpPr>
            <p:nvPr userDrawn="1"/>
          </p:nvSpPr>
          <p:spPr bwMode="gray">
            <a:xfrm rot="20995103">
              <a:off x="1896638" y="1797526"/>
              <a:ext cx="1440160" cy="1445472"/>
            </a:xfrm>
            <a:prstGeom prst="ellipse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uk-UA" sz="4800" b="1" i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uk-UA" sz="8000" b="1" i="1" cap="all" spc="0" dirty="0">
                <a:ln w="38100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161212" y="152400"/>
            <a:ext cx="2249488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12750" y="152400"/>
            <a:ext cx="6583363" cy="6337300"/>
          </a:xfrm>
        </p:spPr>
        <p:txBody>
          <a:bodyPr vert="eaVer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4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149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152401"/>
            <a:ext cx="800735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95300" y="1241426"/>
            <a:ext cx="89154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4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384550" y="6553200"/>
            <a:ext cx="2311400" cy="234950"/>
          </a:xfrm>
        </p:spPr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872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152401"/>
            <a:ext cx="800735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95300" y="1241426"/>
            <a:ext cx="89154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4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384550" y="6553200"/>
            <a:ext cx="2311400" cy="234950"/>
          </a:xfrm>
        </p:spPr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923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90600" y="274637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84201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686550" y="6191251"/>
            <a:ext cx="2682875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444E9269-1560-433C-88F4-3A78CD881B3D}" type="datetimeFigureOut">
              <a:rPr lang="uk-UA" smtClean="0"/>
              <a:pPr/>
              <a:t>15.11.2016</a:t>
            </a:fld>
            <a:endParaRPr lang="uk-UA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90601" y="6172200"/>
            <a:ext cx="4292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uk-UA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237312"/>
            <a:ext cx="845789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6057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533526"/>
            <a:ext cx="4375150" cy="5019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33526"/>
            <a:ext cx="4375150" cy="5019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613526"/>
            <a:ext cx="23114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44E9269-1560-433C-88F4-3A78CD881B3D}" type="datetimeFigureOut">
              <a:rPr lang="uk-UA" smtClean="0"/>
              <a:pPr/>
              <a:t>15.11.2016</a:t>
            </a:fld>
            <a:endParaRPr lang="uk-U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871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ru-RU" dirty="0" smtClean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4101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245" y="134283"/>
            <a:ext cx="8007350" cy="563563"/>
          </a:xfrm>
        </p:spPr>
        <p:txBody>
          <a:bodyPr/>
          <a:lstStyle>
            <a:lvl1pPr>
              <a:defRPr sz="2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205175" y="6525345"/>
            <a:ext cx="507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54221" y="6504651"/>
            <a:ext cx="341368" cy="328470"/>
            <a:chOff x="433724" y="1797526"/>
            <a:chExt cx="4597401" cy="4912272"/>
          </a:xfrm>
        </p:grpSpPr>
        <p:pic>
          <p:nvPicPr>
            <p:cNvPr id="8" name="Picture 2" descr="C:\Users\adam\Desktop\kla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24" y="1844824"/>
              <a:ext cx="4597401" cy="486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23"/>
            <p:cNvSpPr>
              <a:spLocks noChangeArrowheads="1"/>
            </p:cNvSpPr>
            <p:nvPr userDrawn="1"/>
          </p:nvSpPr>
          <p:spPr bwMode="gray">
            <a:xfrm rot="20995103">
              <a:off x="1896638" y="1797526"/>
              <a:ext cx="1440160" cy="1445472"/>
            </a:xfrm>
            <a:prstGeom prst="ellipse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uk-UA" sz="8000" b="1" i="1" cap="all" spc="0" dirty="0">
                <a:ln w="38100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716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95300" y="1241426"/>
            <a:ext cx="4375150" cy="52482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035550" y="1241426"/>
            <a:ext cx="4375150" cy="52482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851650" y="6564314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717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851650" y="6564314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7180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851650" y="6564314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2351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851650" y="6564314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3293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851650" y="6564314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046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851650" y="6564314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095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51650" y="6564314"/>
            <a:ext cx="255905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5121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/>
          <p:cNvSpPr>
            <a:spLocks noChangeArrowheads="1"/>
          </p:cNvSpPr>
          <p:nvPr/>
        </p:nvSpPr>
        <p:spPr bwMode="gray">
          <a:xfrm>
            <a:off x="0" y="798514"/>
            <a:ext cx="9906000" cy="312737"/>
          </a:xfrm>
          <a:prstGeom prst="rect">
            <a:avLst/>
          </a:prstGeom>
          <a:solidFill>
            <a:srgbClr val="69FFAD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4"/>
            <a:ext cx="9906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612" y="8092"/>
            <a:ext cx="9906000" cy="836613"/>
          </a:xfrm>
          <a:prstGeom prst="rect">
            <a:avLst/>
          </a:prstGeom>
          <a:solidFill>
            <a:srgbClr val="00B451">
              <a:alpha val="92549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41426"/>
            <a:ext cx="89154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84550" y="6553200"/>
            <a:ext cx="23114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47067" y="70212"/>
            <a:ext cx="8007350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 smtClean="0"/>
              <a:t>Зразок заголовка</a:t>
            </a:r>
            <a:endParaRPr lang="en-US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8619408" y="70212"/>
            <a:ext cx="1262161" cy="1198549"/>
            <a:chOff x="6804248" y="1609133"/>
            <a:chExt cx="1584176" cy="1456604"/>
          </a:xfrm>
        </p:grpSpPr>
        <p:sp>
          <p:nvSpPr>
            <p:cNvPr id="17" name="Freeform 22" descr="55282"/>
            <p:cNvSpPr>
              <a:spLocks/>
            </p:cNvSpPr>
            <p:nvPr/>
          </p:nvSpPr>
          <p:spPr bwMode="gray">
            <a:xfrm>
              <a:off x="7099216" y="2337435"/>
              <a:ext cx="950891" cy="635453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/>
            <a:lstStyle/>
            <a:p>
              <a:endParaRPr lang="uk-UA"/>
            </a:p>
          </p:txBody>
        </p:sp>
        <p:pic>
          <p:nvPicPr>
            <p:cNvPr id="18" name="Picture 2" descr="http://inspitech.ru/wp-content/uploads/2013/11/111111-634x325.jpg"/>
            <p:cNvPicPr>
              <a:picLocks noChangeAspect="1" noChangeArrowheads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871" t="4259" r="2871" b="-4259"/>
            <a:stretch/>
          </p:blipFill>
          <p:spPr bwMode="auto">
            <a:xfrm>
              <a:off x="6923854" y="1609133"/>
              <a:ext cx="1226837" cy="1456604"/>
            </a:xfrm>
            <a:prstGeom prst="pie">
              <a:avLst>
                <a:gd name="adj1" fmla="val 8137350"/>
                <a:gd name="adj2" fmla="val 13620670"/>
              </a:avLst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 userDrawn="1"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571" r="4541"/>
            <a:stretch/>
          </p:blipFill>
          <p:spPr bwMode="auto">
            <a:xfrm>
              <a:off x="6874967" y="1724849"/>
              <a:ext cx="1396164" cy="1192900"/>
            </a:xfrm>
            <a:prstGeom prst="pie">
              <a:avLst>
                <a:gd name="adj1" fmla="val 8137671"/>
                <a:gd name="adj2" fmla="val 13545664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 descr="http://sostav.ua/app/public/images/news/2013/09/26/ftech_04.jpg?rand=0.23995255399495363"/>
            <p:cNvPicPr>
              <a:picLocks noChangeAspect="1" noChangeArrowheads="1"/>
            </p:cNvPicPr>
            <p:nvPr userDrawn="1"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55" r="4165"/>
            <a:stretch/>
          </p:blipFill>
          <p:spPr bwMode="auto">
            <a:xfrm>
              <a:off x="6959601" y="1745501"/>
              <a:ext cx="1337850" cy="1160945"/>
            </a:xfrm>
            <a:prstGeom prst="pie">
              <a:avLst>
                <a:gd name="adj1" fmla="val 18689472"/>
                <a:gd name="adj2" fmla="val 2838853"/>
              </a:avLst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729" y="1687068"/>
              <a:ext cx="1355119" cy="1298678"/>
            </a:xfrm>
            <a:prstGeom prst="pie">
              <a:avLst>
                <a:gd name="adj1" fmla="val 2773342"/>
                <a:gd name="adj2" fmla="val 802804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2" descr="http://static1.repo.aif.ru/1/2c/271241/7e6dd6328aed1f24eda9283e4253632c.jpg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590" y="1703610"/>
              <a:ext cx="1397023" cy="1230501"/>
            </a:xfrm>
            <a:prstGeom prst="pie">
              <a:avLst>
                <a:gd name="adj1" fmla="val 13533095"/>
                <a:gd name="adj2" fmla="val 18752966"/>
              </a:avLst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7303982" y="2127365"/>
              <a:ext cx="531500" cy="474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7261042" y="1959370"/>
              <a:ext cx="452808" cy="7854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BottomRigh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uk-UA" sz="3600" b="1" i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uk-UA" sz="4400" b="1" i="1" cap="none" spc="0" dirty="0">
                <a:ln w="11430"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" name="Овал 1"/>
            <p:cNvSpPr/>
            <p:nvPr userDrawn="1"/>
          </p:nvSpPr>
          <p:spPr bwMode="auto">
            <a:xfrm>
              <a:off x="6804248" y="1609133"/>
              <a:ext cx="1584176" cy="1456604"/>
            </a:xfrm>
            <a:prstGeom prst="ellipse">
              <a:avLst/>
            </a:prstGeom>
            <a:noFill/>
            <a:ln w="50800">
              <a:solidFill>
                <a:srgbClr val="00B050"/>
              </a:solidFill>
              <a:miter lim="800000"/>
              <a:headEnd/>
              <a:tailEnd/>
            </a:ln>
            <a:effectLst>
              <a:glow rad="25400">
                <a:srgbClr val="75EBA5">
                  <a:alpha val="40000"/>
                </a:srgbClr>
              </a:glow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01600" prst="riblet"/>
              <a:bevelB prst="angle"/>
            </a:sp3d>
            <a:ex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2"/>
          <a:stretch/>
        </p:blipFill>
        <p:spPr bwMode="auto">
          <a:xfrm>
            <a:off x="1" y="98285"/>
            <a:ext cx="105313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205175" y="6525345"/>
            <a:ext cx="507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-54221" y="6504651"/>
            <a:ext cx="341368" cy="328470"/>
            <a:chOff x="433724" y="1797526"/>
            <a:chExt cx="4597401" cy="4912272"/>
          </a:xfrm>
        </p:grpSpPr>
        <p:pic>
          <p:nvPicPr>
            <p:cNvPr id="28" name="Picture 2" descr="C:\Users\adam\Desktop\klas.png"/>
            <p:cNvPicPr>
              <a:picLocks noChangeAspect="1" noChangeArrowheads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24" y="1844824"/>
              <a:ext cx="4597401" cy="486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3"/>
            <p:cNvSpPr>
              <a:spLocks noChangeArrowheads="1"/>
            </p:cNvSpPr>
            <p:nvPr userDrawn="1"/>
          </p:nvSpPr>
          <p:spPr bwMode="gray">
            <a:xfrm rot="20995103">
              <a:off x="1896638" y="1797526"/>
              <a:ext cx="1440160" cy="1445472"/>
            </a:xfrm>
            <a:prstGeom prst="ellipse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uk-UA" sz="8000" b="1" i="1" cap="all" spc="0" dirty="0">
                <a:ln w="38100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а прямокутна виноска 1"/>
          <p:cNvSpPr/>
          <p:nvPr/>
        </p:nvSpPr>
        <p:spPr>
          <a:xfrm>
            <a:off x="-19777" y="6156666"/>
            <a:ext cx="3100569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17</a:t>
            </a:r>
            <a:endParaRPr lang="uk-UA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6513173" y="6319665"/>
            <a:ext cx="3120347" cy="53833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</a:rPr>
              <a:t>Розділ 4</a:t>
            </a:r>
            <a:r>
              <a:rPr lang="uk-UA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kumimoji="0" lang="en-US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</a:rPr>
              <a:t>§ </a:t>
            </a:r>
            <a:r>
              <a:rPr kumimoji="0" lang="uk-UA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</a:rPr>
              <a:t>4.2</a:t>
            </a:r>
            <a:endParaRPr kumimoji="0" lang="en-US" sz="2400" b="1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Verdan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4718974" y="1"/>
            <a:ext cx="5187026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effectLst/>
              </a:rPr>
              <a:t>Побудова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аудіо</a:t>
            </a:r>
            <a:r>
              <a:rPr lang="ru-RU" sz="2400" dirty="0">
                <a:effectLst/>
              </a:rPr>
              <a:t>- та </a:t>
            </a:r>
            <a:r>
              <a:rPr lang="ru-RU" sz="2400" dirty="0" err="1">
                <a:effectLst/>
              </a:rPr>
              <a:t>відеоряду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Додавання</a:t>
            </a:r>
            <a:r>
              <a:rPr lang="ru-RU" sz="2400" dirty="0">
                <a:effectLst/>
              </a:rPr>
              <a:t> до </a:t>
            </a:r>
            <a:r>
              <a:rPr lang="ru-RU" sz="2400" dirty="0" err="1">
                <a:effectLst/>
              </a:rPr>
              <a:t>відеокліпу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відеоефектів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налаштування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переходів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між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його</a:t>
            </a:r>
            <a:r>
              <a:rPr lang="ru-RU" sz="2400" dirty="0">
                <a:effectLst/>
              </a:rPr>
              <a:t> фрагментами.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8252" y="3081640"/>
            <a:ext cx="4055269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804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8154716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додати до проекту мультимедійні об'єкти та текстові написи?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26776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chemeClr val="bg1"/>
                </a:solidFill>
              </a:rPr>
              <a:t>Відеокліп</a:t>
            </a:r>
            <a:r>
              <a:rPr lang="uk-UA" sz="2400" b="1" i="1" kern="0" dirty="0">
                <a:solidFill>
                  <a:schemeClr val="bg1"/>
                </a:solidFill>
              </a:rPr>
              <a:t> можна доповнити звуковим супроводом у вигляді дикторського тексту, який може бути записаний із використанням мікрофону. Для запису й додавання до проекту відео чи дикторського тексту необхідно обрати відповідний інструмент у групі </a:t>
            </a:r>
            <a:r>
              <a:rPr lang="uk-UA" sz="2400" b="1" i="1" kern="0" dirty="0">
                <a:solidFill>
                  <a:srgbClr val="FFFF00"/>
                </a:solidFill>
              </a:rPr>
              <a:t>Додавання</a:t>
            </a:r>
            <a:r>
              <a:rPr lang="uk-UA" sz="2400" b="1" i="1" kern="0" dirty="0">
                <a:solidFill>
                  <a:schemeClr val="bg1"/>
                </a:solidFill>
              </a:rPr>
              <a:t> на вкладці </a:t>
            </a:r>
            <a:r>
              <a:rPr lang="uk-UA" sz="2400" b="1" i="1" kern="0" dirty="0">
                <a:solidFill>
                  <a:srgbClr val="FFFF00"/>
                </a:solidFill>
              </a:rPr>
              <a:t>Головна</a:t>
            </a:r>
            <a:r>
              <a:rPr lang="uk-UA" sz="2400" b="1" i="1" kern="0" dirty="0">
                <a:solidFill>
                  <a:schemeClr val="bg1"/>
                </a:solidFill>
              </a:rPr>
              <a:t>, та скористатись інструментом </a:t>
            </a:r>
            <a:r>
              <a:rPr lang="uk-UA" sz="2400" b="1" i="1" kern="0" dirty="0">
                <a:solidFill>
                  <a:srgbClr val="FFFF00"/>
                </a:solidFill>
              </a:rPr>
              <a:t>Записати</a:t>
            </a:r>
            <a:r>
              <a:rPr lang="uk-UA" sz="2400" b="1" i="1" kern="0" dirty="0">
                <a:solidFill>
                  <a:schemeClr val="bg1"/>
                </a:solidFill>
              </a:rPr>
              <a:t> для початку запису.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r="55068"/>
          <a:stretch/>
        </p:blipFill>
        <p:spPr>
          <a:xfrm>
            <a:off x="58506" y="4317999"/>
            <a:ext cx="4399194" cy="1455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2450748" y="5045763"/>
            <a:ext cx="1805737" cy="3262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3149" y="4042444"/>
            <a:ext cx="3947231" cy="233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1002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768" y="4031452"/>
            <a:ext cx="9547480" cy="212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8142016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додати до проекту мультимедійні об'єкти та текстові написи?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3"/>
            <a:ext cx="9790740" cy="23083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Використовуючи інструменти </a:t>
            </a:r>
            <a:r>
              <a:rPr lang="uk-UA" sz="2400" b="1" i="1" kern="0" dirty="0">
                <a:solidFill>
                  <a:srgbClr val="FFFF00"/>
                </a:solidFill>
              </a:rPr>
              <a:t>Заголовок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  <a:r>
              <a:rPr lang="uk-UA" sz="2400" b="1" i="1" kern="0" dirty="0">
                <a:solidFill>
                  <a:srgbClr val="FFFF00"/>
                </a:solidFill>
              </a:rPr>
              <a:t>Підпис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  <a:r>
              <a:rPr lang="uk-UA" sz="2400" b="1" i="1" kern="0" dirty="0">
                <a:solidFill>
                  <a:srgbClr val="FFFF00"/>
                </a:solidFill>
              </a:rPr>
              <a:t>Титри</a:t>
            </a:r>
            <a:r>
              <a:rPr lang="uk-UA" sz="2400" b="1" i="1" kern="0" dirty="0">
                <a:solidFill>
                  <a:srgbClr val="FFFFFF"/>
                </a:solidFill>
              </a:rPr>
              <a:t> з групи </a:t>
            </a:r>
            <a:r>
              <a:rPr lang="uk-UA" sz="2400" b="1" i="1" kern="0" dirty="0">
                <a:solidFill>
                  <a:srgbClr val="FFFF00"/>
                </a:solidFill>
              </a:rPr>
              <a:t>Додавання</a:t>
            </a:r>
            <a:r>
              <a:rPr lang="uk-UA" sz="24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400" b="1" i="1" kern="0" dirty="0">
                <a:solidFill>
                  <a:srgbClr val="FFFF00"/>
                </a:solidFill>
              </a:rPr>
              <a:t>Головна</a:t>
            </a:r>
            <a:r>
              <a:rPr lang="uk-UA" sz="2400" b="1" i="1" kern="0" dirty="0">
                <a:solidFill>
                  <a:srgbClr val="FFFFFF"/>
                </a:solidFill>
              </a:rPr>
              <a:t>, можна додати до проекту текстові написи: назву фільму, пояснення чи коментарі до окремих кліпів, титри наприкінці фільму з відомостями про авторів, використані матеріали тощо.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932194" y="4564858"/>
            <a:ext cx="989029" cy="34290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6063431" y="4896467"/>
            <a:ext cx="1261705" cy="12630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0352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8319816" cy="532820"/>
          </a:xfrm>
        </p:spPr>
        <p:txBody>
          <a:bodyPr>
            <a:noAutofit/>
          </a:bodyPr>
          <a:lstStyle/>
          <a:p>
            <a:r>
              <a:rPr lang="uk-UA" sz="2400" dirty="0"/>
              <a:t>Як розділити </a:t>
            </a:r>
            <a:r>
              <a:rPr lang="uk-UA" sz="2400" dirty="0" err="1"/>
              <a:t>відеокліп</a:t>
            </a:r>
            <a:r>
              <a:rPr lang="uk-UA" sz="2400" dirty="0"/>
              <a:t> на два та приховати початок чи кінець </a:t>
            </a:r>
            <a:r>
              <a:rPr lang="uk-UA" sz="2400" dirty="0" err="1"/>
              <a:t>відеокліпу</a:t>
            </a:r>
            <a:r>
              <a:rPr lang="uk-UA" sz="24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181588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поділу кліпу на два слід перемістити індикатор відтворення в місце кліпу, де його потрібно розділити, і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Редагування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обрати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Розділити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992" y="2998576"/>
            <a:ext cx="9559977" cy="181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5842742" y="3379918"/>
            <a:ext cx="1394616" cy="3353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7072165" y="3855334"/>
            <a:ext cx="882520" cy="86906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2664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748316" cy="532820"/>
          </a:xfrm>
        </p:spPr>
        <p:txBody>
          <a:bodyPr>
            <a:noAutofit/>
          </a:bodyPr>
          <a:lstStyle/>
          <a:p>
            <a:r>
              <a:rPr lang="ru-RU" sz="2400" dirty="0"/>
              <a:t>Як </a:t>
            </a:r>
            <a:r>
              <a:rPr lang="ru-RU" sz="2400" dirty="0" err="1"/>
              <a:t>розділити</a:t>
            </a:r>
            <a:r>
              <a:rPr lang="ru-RU" sz="2400" dirty="0"/>
              <a:t> </a:t>
            </a:r>
            <a:r>
              <a:rPr lang="ru-RU" sz="2400" dirty="0" err="1"/>
              <a:t>відеокліп</a:t>
            </a:r>
            <a:r>
              <a:rPr lang="ru-RU" sz="2400" dirty="0"/>
              <a:t> на два та </a:t>
            </a:r>
            <a:r>
              <a:rPr lang="ru-RU" sz="2400" dirty="0" err="1"/>
              <a:t>приховати</a:t>
            </a:r>
            <a:r>
              <a:rPr lang="ru-RU" sz="2400" dirty="0"/>
              <a:t> початок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кінець</a:t>
            </a:r>
            <a:r>
              <a:rPr lang="ru-RU" sz="2400" dirty="0"/>
              <a:t> </a:t>
            </a:r>
            <a:r>
              <a:rPr lang="ru-RU" sz="2400" dirty="0" err="1"/>
              <a:t>відеокліпу</a:t>
            </a:r>
            <a:r>
              <a:rPr lang="ru-RU" sz="2400" dirty="0"/>
              <a:t>?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507" y="1196763"/>
            <a:ext cx="9790740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noProof="1">
                <a:solidFill>
                  <a:srgbClr val="FFFFFF"/>
                </a:solidFill>
              </a:rPr>
              <a:t>Щоб </a:t>
            </a:r>
            <a:r>
              <a:rPr lang="uk-UA" sz="2800" b="1" i="1" kern="0" noProof="1">
                <a:solidFill>
                  <a:srgbClr val="FFFF00"/>
                </a:solidFill>
              </a:rPr>
              <a:t>обрізати відео </a:t>
            </a:r>
            <a:r>
              <a:rPr lang="uk-UA" sz="2800" b="1" i="1" kern="0" noProof="1">
                <a:solidFill>
                  <a:srgbClr val="FFFFFF"/>
                </a:solidFill>
              </a:rPr>
              <a:t>в Кіностудії.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07" y="1783597"/>
            <a:ext cx="9790740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розділі </a:t>
            </a:r>
            <a:r>
              <a:rPr lang="uk-UA" sz="2400" b="1" i="1" kern="0" dirty="0">
                <a:solidFill>
                  <a:srgbClr val="FFFF00"/>
                </a:solidFill>
              </a:rPr>
              <a:t>Знаряддя для відео</a:t>
            </a:r>
            <a:r>
              <a:rPr lang="uk-UA" sz="2400" b="1" i="1" kern="0" dirty="0">
                <a:solidFill>
                  <a:srgbClr val="FFFFFF"/>
                </a:solidFill>
              </a:rPr>
              <a:t> на вкладці </a:t>
            </a:r>
            <a:r>
              <a:rPr lang="uk-UA" sz="2400" b="1" i="1" kern="0" dirty="0">
                <a:solidFill>
                  <a:srgbClr val="FFFF00"/>
                </a:solidFill>
              </a:rPr>
              <a:t>Редагування</a:t>
            </a:r>
            <a:r>
              <a:rPr lang="uk-UA" sz="2400" b="1" i="1" kern="0" dirty="0">
                <a:solidFill>
                  <a:srgbClr val="FFFFFF"/>
                </a:solidFill>
              </a:rPr>
              <a:t> в групі </a:t>
            </a:r>
            <a:r>
              <a:rPr lang="uk-UA" sz="2400" b="1" i="1" kern="0" dirty="0">
                <a:solidFill>
                  <a:srgbClr val="FFFF00"/>
                </a:solidFill>
              </a:rPr>
              <a:t>Редагування</a:t>
            </a:r>
            <a:r>
              <a:rPr lang="uk-UA" sz="2400" b="1" i="1" kern="0" dirty="0">
                <a:solidFill>
                  <a:srgbClr val="FFFFFF"/>
                </a:solidFill>
              </a:rPr>
              <a:t> виконайте одну або кілька таких дій: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692" y="3152348"/>
            <a:ext cx="9320367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Щоб задати нову точку початку відео, перетягніть повзунок під екраном попереднього перегляду в місце, звідки має починатися відео, і натисніть кнопку </a:t>
            </a:r>
            <a:r>
              <a:rPr lang="uk-UA" sz="2400" b="1" i="1" kern="0" dirty="0">
                <a:solidFill>
                  <a:srgbClr val="FFFF00"/>
                </a:solidFill>
              </a:rPr>
              <a:t>Установити точку початку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693" y="4845434"/>
            <a:ext cx="9320367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Щоб задати нову точку завершення відео, перетягніть повзунок під екраном попереднього перегляду в місце, де має завершитися відео, і натисніть кнопку </a:t>
            </a:r>
            <a:r>
              <a:rPr lang="uk-UA" sz="2400" b="1" i="1" kern="0" dirty="0">
                <a:solidFill>
                  <a:srgbClr val="FFFF00"/>
                </a:solidFill>
              </a:rPr>
              <a:t>Установити точку завершення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7853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sz="2400" dirty="0"/>
              <a:t>Як додати </a:t>
            </a:r>
            <a:r>
              <a:rPr lang="uk-UA" sz="2400" dirty="0" err="1"/>
              <a:t>відеопереходи</a:t>
            </a:r>
            <a:r>
              <a:rPr lang="uk-UA" sz="2400" dirty="0"/>
              <a:t> між кліпами чи зображеннями та візуальні ефекти?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30469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Аналогічно до анімаційних ефектів зміни слайдів у комп'ютерних презентаціях, під час створення фільму можна додавати </a:t>
            </a:r>
            <a:r>
              <a:rPr lang="uk-UA" sz="2400" b="1" i="1" kern="0" dirty="0" err="1">
                <a:solidFill>
                  <a:srgbClr val="FFFFFF"/>
                </a:solidFill>
              </a:rPr>
              <a:t>відеопереходи</a:t>
            </a:r>
            <a:r>
              <a:rPr lang="uk-UA" sz="2400" b="1" i="1" kern="0" dirty="0">
                <a:solidFill>
                  <a:srgbClr val="FFFFFF"/>
                </a:solidFill>
              </a:rPr>
              <a:t> між окремими кліпами. Перелік </a:t>
            </a:r>
            <a:r>
              <a:rPr lang="uk-UA" sz="2400" b="1" i="1" kern="0" dirty="0" err="1">
                <a:solidFill>
                  <a:srgbClr val="FFFFFF"/>
                </a:solidFill>
              </a:rPr>
              <a:t>відеопереходів</a:t>
            </a:r>
            <a:r>
              <a:rPr lang="uk-UA" sz="2400" b="1" i="1" kern="0" dirty="0">
                <a:solidFill>
                  <a:srgbClr val="FFFFFF"/>
                </a:solidFill>
              </a:rPr>
              <a:t> міститься на вкладці </a:t>
            </a:r>
            <a:r>
              <a:rPr lang="uk-UA" sz="2400" b="1" i="1" kern="0" dirty="0" err="1">
                <a:solidFill>
                  <a:srgbClr val="FFFF00"/>
                </a:solidFill>
              </a:rPr>
              <a:t>Анімацїі</a:t>
            </a:r>
            <a:r>
              <a:rPr lang="uk-UA" sz="2400" b="1" i="1" kern="0" dirty="0">
                <a:solidFill>
                  <a:srgbClr val="FFFFFF"/>
                </a:solidFill>
              </a:rPr>
              <a:t>. Для додавання </a:t>
            </a:r>
            <a:r>
              <a:rPr lang="uk-UA" sz="2400" b="1" i="1" kern="0" dirty="0" err="1">
                <a:solidFill>
                  <a:srgbClr val="FFFFFF"/>
                </a:solidFill>
              </a:rPr>
              <a:t>відеопереходів</a:t>
            </a:r>
            <a:r>
              <a:rPr lang="uk-UA" sz="2400" b="1" i="1" kern="0" dirty="0">
                <a:solidFill>
                  <a:srgbClr val="FFFFFF"/>
                </a:solidFill>
              </a:rPr>
              <a:t> до проекту достатньо виділити </a:t>
            </a:r>
            <a:r>
              <a:rPr lang="uk-UA" sz="2400" b="1" i="1" kern="0" dirty="0" err="1">
                <a:solidFill>
                  <a:srgbClr val="FFFFFF"/>
                </a:solidFill>
              </a:rPr>
              <a:t>відеокліп</a:t>
            </a:r>
            <a:r>
              <a:rPr lang="uk-UA" sz="2400" b="1" i="1" kern="0" dirty="0">
                <a:solidFill>
                  <a:srgbClr val="FFFFFF"/>
                </a:solidFill>
              </a:rPr>
              <a:t> та обрати один з ефектів </a:t>
            </a:r>
            <a:r>
              <a:rPr lang="uk-UA" sz="2400" b="1" i="1" kern="0" dirty="0">
                <a:solidFill>
                  <a:srgbClr val="FFFF00"/>
                </a:solidFill>
              </a:rPr>
              <a:t>переходу</a:t>
            </a:r>
            <a:r>
              <a:rPr lang="uk-UA" sz="2400" b="1" i="1" kern="0" dirty="0">
                <a:solidFill>
                  <a:srgbClr val="FFFFFF"/>
                </a:solidFill>
              </a:rPr>
              <a:t> або </a:t>
            </a:r>
            <a:r>
              <a:rPr lang="uk-UA" sz="2400" b="1" i="1" kern="0" dirty="0">
                <a:solidFill>
                  <a:srgbClr val="FFFF00"/>
                </a:solidFill>
              </a:rPr>
              <a:t>панорамування й масштабування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82" y="4510416"/>
            <a:ext cx="9699635" cy="144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1320312" y="4806950"/>
            <a:ext cx="695713" cy="28762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41291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8243616" cy="532820"/>
          </a:xfrm>
        </p:spPr>
        <p:txBody>
          <a:bodyPr>
            <a:noAutofit/>
          </a:bodyPr>
          <a:lstStyle/>
          <a:p>
            <a:r>
              <a:rPr lang="uk-UA" sz="2400" dirty="0"/>
              <a:t>Як додати </a:t>
            </a:r>
            <a:r>
              <a:rPr lang="uk-UA" sz="2400" dirty="0" err="1"/>
              <a:t>відеопереходи</a:t>
            </a:r>
            <a:r>
              <a:rPr lang="uk-UA" sz="2400" dirty="0"/>
              <a:t> між кліпами чи зображеннями та візуальні ефекти?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3"/>
            <a:ext cx="9790740" cy="26776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Іноді реалізувати задум автора допомагають візуальні ефекти, які можна додавати до кліпів. Наприклад, можна застосувати ефекти «старого фільму», ніби записаного на плівці, відтворити кліп у чорно-білому вигляді тощо. Перелік усіх доступних ефектів можна побачити на вкладці </a:t>
            </a:r>
            <a:r>
              <a:rPr lang="uk-UA" sz="2400" b="1" i="1" kern="0" dirty="0">
                <a:solidFill>
                  <a:srgbClr val="FFFF00"/>
                </a:solidFill>
              </a:rPr>
              <a:t>Візуальні ефекти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041" y="4120813"/>
            <a:ext cx="9559975" cy="154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2171608" y="4444999"/>
            <a:ext cx="1194883" cy="3524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381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8383316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додати </a:t>
            </a:r>
            <a:r>
              <a:rPr lang="uk-UA" sz="2800" dirty="0" err="1"/>
              <a:t>відеопереходи</a:t>
            </a:r>
            <a:r>
              <a:rPr lang="uk-UA" sz="2800" dirty="0"/>
              <a:t> між кліпами чи зображеннями та візуальні ефекти?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Щоб додати до кліпу </a:t>
            </a:r>
            <a:r>
              <a:rPr lang="uk-UA" sz="2400" b="1" i="1" kern="0" dirty="0" err="1">
                <a:solidFill>
                  <a:srgbClr val="FFFFFF"/>
                </a:solidFill>
              </a:rPr>
              <a:t>відеоефект</a:t>
            </a:r>
            <a:r>
              <a:rPr lang="uk-UA" sz="2400" b="1" i="1" kern="0" dirty="0">
                <a:solidFill>
                  <a:srgbClr val="FFFFFF"/>
                </a:solidFill>
              </a:rPr>
              <a:t>, слід виділити </a:t>
            </a:r>
            <a:r>
              <a:rPr lang="uk-UA" sz="2400" b="1" i="1" kern="0" dirty="0" err="1">
                <a:solidFill>
                  <a:srgbClr val="FFFFFF"/>
                </a:solidFill>
              </a:rPr>
              <a:t>відеокліп</a:t>
            </a:r>
            <a:r>
              <a:rPr lang="uk-UA" sz="2400" b="1" i="1" kern="0" dirty="0">
                <a:solidFill>
                  <a:srgbClr val="FFFFFF"/>
                </a:solidFill>
              </a:rPr>
              <a:t> та обрати відповідний ефект.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07" y="2244071"/>
            <a:ext cx="5244619" cy="378565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Дізнатися, на які з кліпів накладено </a:t>
            </a:r>
            <a:r>
              <a:rPr lang="uk-UA" sz="2400" b="1" i="1" kern="0" dirty="0" err="1">
                <a:solidFill>
                  <a:srgbClr val="FFFFFF"/>
                </a:solidFill>
              </a:rPr>
              <a:t>відеоефекти</a:t>
            </a:r>
            <a:r>
              <a:rPr lang="uk-UA" sz="2400" b="1" i="1" kern="0" dirty="0">
                <a:solidFill>
                  <a:srgbClr val="FFFFFF"/>
                </a:solidFill>
              </a:rPr>
              <a:t> чи додано </a:t>
            </a:r>
            <a:r>
              <a:rPr lang="uk-UA" sz="2400" b="1" i="1" kern="0" dirty="0" err="1">
                <a:solidFill>
                  <a:srgbClr val="FFFFFF"/>
                </a:solidFill>
              </a:rPr>
              <a:t>відеопереходи</a:t>
            </a:r>
            <a:r>
              <a:rPr lang="uk-UA" sz="2400" b="1" i="1" kern="0" dirty="0">
                <a:solidFill>
                  <a:srgbClr val="FFFFFF"/>
                </a:solidFill>
              </a:rPr>
              <a:t>, допоможе спливаюча підказка — якщо навести вказівник миші на кліп та виконати </a:t>
            </a:r>
            <a:r>
              <a:rPr lang="uk-UA" sz="2400" b="1" i="1" kern="0" dirty="0">
                <a:solidFill>
                  <a:srgbClr val="FFFF00"/>
                </a:solidFill>
              </a:rPr>
              <a:t>затримку</a:t>
            </a:r>
            <a:r>
              <a:rPr lang="uk-UA" sz="2400" b="1" i="1" kern="0" dirty="0">
                <a:solidFill>
                  <a:srgbClr val="FFFFFF"/>
                </a:solidFill>
              </a:rPr>
              <a:t>, буде відображено список застосованих властивостей та їх значень.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244070"/>
            <a:ext cx="4305770" cy="28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613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відеофільму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ході монтажу відеофільму проект слід періодично </a:t>
            </a:r>
            <a:r>
              <a:rPr lang="uk-UA" sz="2400" b="1" i="1" kern="0" dirty="0">
                <a:solidFill>
                  <a:srgbClr val="FFFF00"/>
                </a:solidFill>
              </a:rPr>
              <a:t>зберігати</a:t>
            </a:r>
            <a:r>
              <a:rPr lang="uk-UA" sz="24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06" y="2270141"/>
            <a:ext cx="5976120" cy="34163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редагування відеофільму не завершено, то для його продовження слід відкрити збережений файл проекту. Наявність збереженого файлу проекту також дає змогу користувачеві створити кілька варіантів відеофільму з різними ефектами і налаштуваннями.</a:t>
            </a:r>
          </a:p>
        </p:txBody>
      </p:sp>
      <p:pic>
        <p:nvPicPr>
          <p:cNvPr id="3074" name="Picture 2" descr="Картинки по запросу дискет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717800"/>
            <a:ext cx="2948686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66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pic>
        <p:nvPicPr>
          <p:cNvPr id="5" name="Picture 2" descr="F:\Документи\Sait\сайт кабінет\icons\техніка безпеки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03"/>
          <a:stretch/>
        </p:blipFill>
        <p:spPr bwMode="auto">
          <a:xfrm>
            <a:off x="1486457" y="519871"/>
            <a:ext cx="6378093" cy="58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953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а прямокутна виноска 1"/>
          <p:cNvSpPr/>
          <p:nvPr/>
        </p:nvSpPr>
        <p:spPr>
          <a:xfrm>
            <a:off x="-19777" y="6156666"/>
            <a:ext cx="3100569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17</a:t>
            </a:r>
            <a:endParaRPr lang="uk-UA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6513173" y="6319665"/>
            <a:ext cx="3120347" cy="53833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</a:rPr>
              <a:t>Розділ 4</a:t>
            </a:r>
            <a:r>
              <a:rPr lang="uk-UA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kumimoji="0" lang="en-US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</a:rPr>
              <a:t>§ </a:t>
            </a:r>
            <a:r>
              <a:rPr kumimoji="0" lang="uk-UA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</a:rPr>
              <a:t>4.2</a:t>
            </a:r>
            <a:endParaRPr kumimoji="0" lang="en-US" sz="2400" b="1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Verdan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4718974" y="1"/>
            <a:ext cx="5187026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effectLst/>
                <a:latin typeface="AGCrownStyle" pitchFamily="2" charset="0"/>
              </a:rPr>
              <a:t>Дякую</a:t>
            </a:r>
            <a:endParaRPr lang="ru-RU" dirty="0" smtClean="0">
              <a:effectLst/>
              <a:latin typeface="AGCrownStyle" pitchFamily="2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AGCrownStyle" pitchFamily="2" charset="0"/>
                <a:ea typeface="Times New Roman"/>
                <a:cs typeface="Times New Roman"/>
              </a:rPr>
              <a:t>За увагу!!!</a:t>
            </a:r>
            <a:endParaRPr lang="ru-RU" sz="4000" dirty="0">
              <a:effectLst/>
              <a:latin typeface="AGCrownStyle" pitchFamily="2" charset="0"/>
              <a:ea typeface="Times New Roman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8252" y="3081640"/>
            <a:ext cx="4055269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3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відеофільму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9541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створити відеофільм з використанням </a:t>
            </a:r>
            <a:r>
              <a:rPr lang="uk-UA" sz="2800" b="1" i="1" kern="0" dirty="0">
                <a:solidFill>
                  <a:srgbClr val="FFFF00"/>
                </a:solidFill>
              </a:rPr>
              <a:t>Кіностудії </a:t>
            </a:r>
            <a:r>
              <a:rPr lang="en-US" sz="2800" b="1" i="1" kern="0" dirty="0">
                <a:solidFill>
                  <a:srgbClr val="FFFF00"/>
                </a:solidFill>
              </a:rPr>
              <a:t>Windows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485220762"/>
              </p:ext>
            </p:extLst>
          </p:nvPr>
        </p:nvGraphicFramePr>
        <p:xfrm>
          <a:off x="200852" y="2247931"/>
          <a:ext cx="9563634" cy="219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407" y="4343400"/>
            <a:ext cx="7016377" cy="211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5855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5E3744-9D8F-46F9-A0E5-2232DEC1A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3C5E3744-9D8F-46F9-A0E5-2232DEC1A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B401BF-A1F8-400E-A8C3-B2A5C7B5F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44B401BF-A1F8-400E-A8C3-B2A5C7B5FC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4DB4EC-9D83-4065-B1B8-307C2946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graphicEl>
                                              <a:dgm id="{2A4DB4EC-9D83-4065-B1B8-307C2946B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57C339-16A6-4F61-AAD4-D416A0532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7757C339-16A6-4F61-AAD4-D416A0532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FEB24D-1F5E-475A-9E2E-9C8112D1F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44FEB24D-1F5E-475A-9E2E-9C8112D1F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відеофільму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016380875"/>
              </p:ext>
            </p:extLst>
          </p:nvPr>
        </p:nvGraphicFramePr>
        <p:xfrm>
          <a:off x="58507" y="1171573"/>
          <a:ext cx="9741357" cy="551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3281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D198D8-06A0-4E5F-BA3C-0B9CA612A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B4D198D8-06A0-4E5F-BA3C-0B9CA612A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4B7FBC-9A9F-4576-B604-533B0FD7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C84B7FBC-9A9F-4576-B604-533B0FD76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C159B9-87B0-4B9E-BBF9-FEC496DD6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5DC159B9-87B0-4B9E-BBF9-FEC496DD6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5FFF7-A66A-4930-85B7-CC641A591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graphicEl>
                                              <a:dgm id="{6815FFF7-A66A-4930-85B7-CC641A591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D5F209-D51B-4A7E-B983-A5E3B2514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D0D5F209-D51B-4A7E-B983-A5E3B2514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02B6F2-26AC-48F2-A35A-D1AB6314D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7002B6F2-26AC-48F2-A35A-D1AB6314D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8646A-78A0-4242-8E4B-889AAFEA1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7828646A-78A0-4242-8E4B-889AAFEA1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8237D4-1595-4D7B-85D0-14575709E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F8237D4-1595-4D7B-85D0-14575709E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81A590-6B9E-4AF9-9243-67B0A30A2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3E81A590-6B9E-4AF9-9243-67B0A30A2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2776A4-8873-4871-B292-30696E214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DC2776A4-8873-4871-B292-30696E214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D7CB68-90CD-474B-A6AF-41D030C88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9AD7CB68-90CD-474B-A6AF-41D030C88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651A32-6719-4D29-BB70-B2470B58D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96651A32-6719-4D29-BB70-B2470B58D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52D52F-695C-41F7-914E-1E49E4BD9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>
                                            <p:graphicEl>
                                              <a:dgm id="{AA52D52F-695C-41F7-914E-1E49E4BD9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162512"/>
            <a:ext cx="8382000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додати до проекту мультимедійні об'єкти та текстові написи?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створення власного відео можна використати готові </a:t>
            </a:r>
            <a:r>
              <a:rPr lang="uk-UA" sz="2400" b="1" i="1" kern="0" dirty="0" err="1">
                <a:solidFill>
                  <a:srgbClr val="FFFFFF"/>
                </a:solidFill>
              </a:rPr>
              <a:t>відеокліпи</a:t>
            </a:r>
            <a:r>
              <a:rPr lang="uk-UA" sz="2400" b="1" i="1" kern="0" dirty="0">
                <a:solidFill>
                  <a:srgbClr val="FFFFFF"/>
                </a:solidFill>
              </a:rPr>
              <a:t>, збережені у файлах, або захопити відео безпосередньо з відеокамери чи веб-камери. </a:t>
            </a:r>
            <a:r>
              <a:rPr lang="uk-UA" sz="2400" b="1" i="1" kern="0" dirty="0" err="1">
                <a:solidFill>
                  <a:srgbClr val="FFFFFF"/>
                </a:solidFill>
              </a:rPr>
              <a:t>Відеокліп</a:t>
            </a:r>
            <a:r>
              <a:rPr lang="uk-UA" sz="2400" b="1" i="1" kern="0" dirty="0">
                <a:solidFill>
                  <a:srgbClr val="FFFFFF"/>
                </a:solidFill>
              </a:rPr>
              <a:t>, що створюється за допомогою програми </a:t>
            </a:r>
            <a:r>
              <a:rPr lang="uk-UA" sz="2400" b="1" i="1" kern="0" dirty="0">
                <a:solidFill>
                  <a:srgbClr val="FFFF00"/>
                </a:solidFill>
              </a:rPr>
              <a:t>Кіностудія</a:t>
            </a:r>
            <a:r>
              <a:rPr lang="uk-UA" sz="2400" b="1" i="1" kern="0" dirty="0">
                <a:solidFill>
                  <a:srgbClr val="FFFFFF"/>
                </a:solidFill>
              </a:rPr>
              <a:t>, може містити: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450837851"/>
              </p:ext>
            </p:extLst>
          </p:nvPr>
        </p:nvGraphicFramePr>
        <p:xfrm>
          <a:off x="4681614" y="3334704"/>
          <a:ext cx="5075103" cy="331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Картинки по запросу виде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3" t="5960" r="6285" b="12685"/>
          <a:stretch/>
        </p:blipFill>
        <p:spPr bwMode="auto">
          <a:xfrm>
            <a:off x="266699" y="3238500"/>
            <a:ext cx="436368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038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C211F8-F00B-4E2C-8C23-64753D4B9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E5C211F8-F00B-4E2C-8C23-64753D4B9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9C10AF-4D13-447C-AF12-77BCEBCD8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8C9C10AF-4D13-447C-AF12-77BCEBCD8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A510BF-7B98-40F2-870C-2AC7DC419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49A510BF-7B98-40F2-870C-2AC7DC419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5FE1A8-47EB-4BC6-BD54-A23FA0E93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025FE1A8-47EB-4BC6-BD54-A23FA0E93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3" y="162512"/>
            <a:ext cx="7848931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додати до проекту мультимедійні об'єкти та текстові написи?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Додавання до проекту мультимедійних об'єктів здійснюють перетягуванням в </a:t>
            </a:r>
            <a:r>
              <a:rPr lang="ru-RU" sz="2400" b="1" i="1" kern="0" dirty="0">
                <a:solidFill>
                  <a:srgbClr val="FFFF00"/>
                </a:solidFill>
              </a:rPr>
              <a:t>Область</a:t>
            </a:r>
            <a:r>
              <a:rPr lang="ru-RU" sz="2400" b="1" i="1" kern="0" dirty="0">
                <a:solidFill>
                  <a:srgbClr val="FFFFFF"/>
                </a:solidFill>
              </a:rPr>
              <a:t> </a:t>
            </a:r>
            <a:r>
              <a:rPr lang="ru-RU" sz="2400" b="1" i="1" kern="0" dirty="0">
                <a:solidFill>
                  <a:srgbClr val="FFFF00"/>
                </a:solidFill>
              </a:rPr>
              <a:t>монтажу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85479" y="2286000"/>
            <a:ext cx="7553695" cy="37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/>
          <p:cNvSpPr/>
          <p:nvPr/>
        </p:nvSpPr>
        <p:spPr>
          <a:xfrm>
            <a:off x="5162325" y="3640671"/>
            <a:ext cx="3637789" cy="213782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7672569" y="3829861"/>
            <a:ext cx="2176678" cy="830997"/>
          </a:xfrm>
          <a:prstGeom prst="wedgeRectCallout">
            <a:avLst>
              <a:gd name="adj1" fmla="val -47390"/>
              <a:gd name="adj2" fmla="val 853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монтажу</a:t>
            </a:r>
          </a:p>
        </p:txBody>
      </p:sp>
    </p:spTree>
    <p:extLst>
      <p:ext uri="{BB962C8B-B14F-4D97-AF65-F5344CB8AC3E}">
        <p14:creationId xmlns:p14="http://schemas.microsoft.com/office/powerpoint/2010/main" xmlns="" val="4321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8281716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додати до проекту мультимедійні об'єкти та текстові написи?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додавання до проекту мультимедійних об'єктів, що зберігаються у файлах, слід скористатись інструментами з групи </a:t>
            </a:r>
            <a:r>
              <a:rPr lang="uk-UA" sz="2400" b="1" i="1" kern="0" dirty="0">
                <a:solidFill>
                  <a:srgbClr val="FFFF00"/>
                </a:solidFill>
              </a:rPr>
              <a:t>Додавання</a:t>
            </a:r>
            <a:r>
              <a:rPr lang="uk-UA" sz="24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400" b="1" i="1" kern="0" dirty="0">
                <a:solidFill>
                  <a:srgbClr val="FFFF00"/>
                </a:solidFill>
              </a:rPr>
              <a:t>Головна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125" y="3155742"/>
            <a:ext cx="8916648" cy="279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1409118" y="3696900"/>
            <a:ext cx="1191207" cy="4687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1932825" y="4165600"/>
            <a:ext cx="7425949" cy="178295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374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8281716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додати до проекту мультимедійні об'єкти та текстові написи?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3"/>
            <a:ext cx="9790740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додати </a:t>
            </a:r>
            <a:r>
              <a:rPr lang="uk-UA" sz="2800" b="1" i="1" kern="0" dirty="0">
                <a:solidFill>
                  <a:srgbClr val="FFFF00"/>
                </a:solidFill>
              </a:rPr>
              <a:t>відеозаписи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зображення</a:t>
            </a:r>
            <a:r>
              <a:rPr lang="uk-UA" sz="2800" b="1" i="1" kern="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64" y="1873424"/>
            <a:ext cx="9790740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400" b="1" i="1" kern="0" dirty="0">
                <a:solidFill>
                  <a:srgbClr val="FFFF00"/>
                </a:solidFill>
              </a:rPr>
              <a:t>Головна</a:t>
            </a:r>
            <a:r>
              <a:rPr lang="uk-UA" sz="2400" b="1" i="1" kern="0" dirty="0">
                <a:solidFill>
                  <a:srgbClr val="FFFFFF"/>
                </a:solidFill>
              </a:rPr>
              <a:t>, у групі </a:t>
            </a:r>
            <a:r>
              <a:rPr lang="uk-UA" sz="2400" b="1" i="1" kern="0" dirty="0">
                <a:solidFill>
                  <a:srgbClr val="FFFF00"/>
                </a:solidFill>
              </a:rPr>
              <a:t>Додавання</a:t>
            </a:r>
            <a:r>
              <a:rPr lang="uk-UA" sz="2400" b="1" i="1" kern="0" dirty="0">
                <a:solidFill>
                  <a:srgbClr val="FFFFFF"/>
                </a:solidFill>
              </a:rPr>
              <a:t>, виберіть </a:t>
            </a:r>
            <a:r>
              <a:rPr lang="uk-UA" sz="2400" b="1" i="1" kern="0" dirty="0">
                <a:solidFill>
                  <a:srgbClr val="FFFF00"/>
                </a:solidFill>
              </a:rPr>
              <a:t>Додати відеозаписи чи фотографії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07" y="4991004"/>
            <a:ext cx="9790740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Виберіть відео </a:t>
            </a:r>
            <a:r>
              <a:rPr lang="uk-UA" sz="2400" b="1" i="1" kern="0" dirty="0" err="1">
                <a:solidFill>
                  <a:srgbClr val="FFFFFF"/>
                </a:solidFill>
              </a:rPr>
              <a:t>абао</a:t>
            </a:r>
            <a:r>
              <a:rPr lang="uk-UA" sz="2400" b="1" i="1" kern="0" dirty="0">
                <a:solidFill>
                  <a:srgbClr val="FFFFFF"/>
                </a:solidFill>
              </a:rPr>
              <a:t> зображення, які потрібно використати, і натисніть кнопку </a:t>
            </a:r>
            <a:r>
              <a:rPr lang="uk-UA" sz="2400" b="1" i="1" kern="0" dirty="0">
                <a:solidFill>
                  <a:srgbClr val="FFFF00"/>
                </a:solidFill>
              </a:rPr>
              <a:t>Відкрити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07" y="3381402"/>
            <a:ext cx="9790740" cy="1410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575115" y="3381403"/>
            <a:ext cx="734722" cy="3262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942476" y="3822425"/>
            <a:ext cx="1085122" cy="8556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056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115" y="162512"/>
            <a:ext cx="8391085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додати до проекту мультимедійні об'єкти та текстові написи?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3"/>
            <a:ext cx="9790740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додати музику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64" y="1806682"/>
            <a:ext cx="979074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Головна</a:t>
            </a:r>
            <a:r>
              <a:rPr lang="uk-UA" sz="2800" b="1" i="1" kern="0" dirty="0">
                <a:solidFill>
                  <a:srgbClr val="FFFFFF"/>
                </a:solidFill>
              </a:rPr>
              <a:t>,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Додавання</a:t>
            </a:r>
            <a:r>
              <a:rPr lang="uk-UA" sz="2800" b="1" i="1" kern="0" dirty="0">
                <a:solidFill>
                  <a:srgbClr val="FFFFFF"/>
                </a:solidFill>
              </a:rPr>
              <a:t>, виберіть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музику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07" y="5389210"/>
            <a:ext cx="979074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Виберіть музичний файл, який потрібно використати, і натисніть кнопку Відкрити.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07" y="3115155"/>
            <a:ext cx="9790740" cy="141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575115" y="3303468"/>
            <a:ext cx="734722" cy="3262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978465" y="3780374"/>
            <a:ext cx="523833" cy="75352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1694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8357916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додати до проекту мультимедійні об'єкти та текстові написи?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138499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Додавати </a:t>
            </a:r>
            <a:r>
              <a:rPr lang="uk-UA" sz="2800" b="1" i="1" kern="0" dirty="0">
                <a:solidFill>
                  <a:srgbClr val="FFFF00"/>
                </a:solidFill>
              </a:rPr>
              <a:t>музичний супровід </a:t>
            </a:r>
            <a:r>
              <a:rPr lang="uk-UA" sz="2800" b="1" i="1" kern="0" dirty="0">
                <a:solidFill>
                  <a:srgbClr val="FFFFFF"/>
                </a:solidFill>
              </a:rPr>
              <a:t>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відеокліпу</a:t>
            </a:r>
            <a:r>
              <a:rPr lang="uk-UA" sz="2800" b="1" i="1" kern="0" dirty="0">
                <a:solidFill>
                  <a:srgbClr val="FFFFFF"/>
                </a:solidFill>
              </a:rPr>
              <a:t> можна як з </a:t>
            </a:r>
            <a:r>
              <a:rPr lang="uk-UA" sz="2800" b="1" i="1" kern="0" dirty="0" err="1">
                <a:solidFill>
                  <a:srgbClr val="FFFFFF"/>
                </a:solidFill>
              </a:rPr>
              <a:t>аудіофайлів</a:t>
            </a:r>
            <a:r>
              <a:rPr lang="uk-UA" sz="2800" b="1" i="1" kern="0" dirty="0">
                <a:solidFill>
                  <a:srgbClr val="FFFFFF"/>
                </a:solidFill>
              </a:rPr>
              <a:t>, збережених на комп'ютері, так і з Інтернету.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r="51841"/>
          <a:stretch/>
        </p:blipFill>
        <p:spPr>
          <a:xfrm>
            <a:off x="442125" y="3289300"/>
            <a:ext cx="4294181" cy="2659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1409118" y="3815677"/>
            <a:ext cx="1191207" cy="50143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3810614" y="4317116"/>
            <a:ext cx="874764" cy="122827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6954" y="2906983"/>
            <a:ext cx="4235277" cy="318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34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8-ryvk">
  <a:themeElements>
    <a:clrScheme name="Другая 30">
      <a:dk1>
        <a:srgbClr val="00843C"/>
      </a:dk1>
      <a:lt1>
        <a:srgbClr val="FFFFFF"/>
      </a:lt1>
      <a:dk2>
        <a:srgbClr val="B2B2B2"/>
      </a:dk2>
      <a:lt2>
        <a:srgbClr val="B2B2B2"/>
      </a:lt2>
      <a:accent1>
        <a:srgbClr val="35C9C2"/>
      </a:accent1>
      <a:accent2>
        <a:srgbClr val="398AC7"/>
      </a:accent2>
      <a:accent3>
        <a:srgbClr val="091B2D"/>
      </a:accent3>
      <a:accent4>
        <a:srgbClr val="4D6900"/>
      </a:accent4>
      <a:accent5>
        <a:srgbClr val="7030A0"/>
      </a:accent5>
      <a:accent6>
        <a:srgbClr val="00B050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8-ryvk</Template>
  <TotalTime>6425</TotalTime>
  <Words>868</Words>
  <Application>Microsoft Office PowerPoint</Application>
  <PresentationFormat>Лист A4 (210x297 мм)</PresentationFormat>
  <Paragraphs>76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8-ryvk</vt:lpstr>
      <vt:lpstr>Слайд 1</vt:lpstr>
      <vt:lpstr>Створення відеофільму</vt:lpstr>
      <vt:lpstr>Створення відеофільму</vt:lpstr>
      <vt:lpstr>Як додати до проекту мультимедійні об'єкти та текстові написи?</vt:lpstr>
      <vt:lpstr>Як додати до проекту мультимедійні об'єкти та текстові написи?</vt:lpstr>
      <vt:lpstr>Як додати до проекту мультимедійні об'єкти та текстові написи?</vt:lpstr>
      <vt:lpstr>Як додати до проекту мультимедійні об'єкти та текстові написи?</vt:lpstr>
      <vt:lpstr>Як додати до проекту мультимедійні об'єкти та текстові написи?</vt:lpstr>
      <vt:lpstr>Як додати до проекту мультимедійні об'єкти та текстові написи?</vt:lpstr>
      <vt:lpstr>Як додати до проекту мультимедійні об'єкти та текстові написи?</vt:lpstr>
      <vt:lpstr>Як додати до проекту мультимедійні об'єкти та текстові написи?</vt:lpstr>
      <vt:lpstr>Як розділити відеокліп на два та приховати початок чи кінець відеокліпу?</vt:lpstr>
      <vt:lpstr>Як розділити відеокліп на два та приховати початок чи кінець відеокліпу?</vt:lpstr>
      <vt:lpstr>Як додати відеопереходи між кліпами чи зображеннями та візуальні ефекти?</vt:lpstr>
      <vt:lpstr>Як додати відеопереходи між кліпами чи зображеннями та візуальні ефекти?</vt:lpstr>
      <vt:lpstr>Як додати відеопереходи між кліпами чи зображеннями та візуальні ефекти?</vt:lpstr>
      <vt:lpstr>Створення відеофільму</vt:lpstr>
      <vt:lpstr>Працюємо за комп’ютером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vchytel-inf.at.ua</dc:creator>
  <cp:lastModifiedBy>Admin</cp:lastModifiedBy>
  <cp:revision>301</cp:revision>
  <dcterms:created xsi:type="dcterms:W3CDTF">2016-06-06T19:48:43Z</dcterms:created>
  <dcterms:modified xsi:type="dcterms:W3CDTF">2016-11-15T15:46:57Z</dcterms:modified>
</cp:coreProperties>
</file>