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5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0EC9-89C5-4700-BFBD-09A1F0652A3D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8CC8-E2C0-4E13-902D-CE37A1B76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flip="none" rotWithShape="1">
          <a:gsLst>
            <a:gs pos="100000">
              <a:srgbClr val="A603AB">
                <a:alpha val="99000"/>
              </a:srgbClr>
            </a:gs>
            <a:gs pos="21001">
              <a:srgbClr val="0819FB"/>
            </a:gs>
            <a:gs pos="73000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228601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вивчають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логарифми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de67_b5402cd7_ 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002012" y="642918"/>
            <a:ext cx="22089381" cy="10072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Логарифмічна спіраль відома і своїми дивовижними властивостями: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Вона залишається незмінною не тільки при перетворенні подібності, але й при інших перетвореннях.</a:t>
            </a:r>
          </a:p>
          <a:p>
            <a:pPr lvl="0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Логарифмічна спіраль пересікає свої радіуси-вектори під прямим кутом. На підставі цього її називають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рівноугільною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Остання властивість знаходить своє застосування у техніці. Справа у тому, що у техніці часто застосовуються ножі, що обертаються. Сила, з якою вони тиснуть на матеріал, що розрізають залежить від кута різання, тобто кута між лезом ножа та направленням швидкості обертання. Для постійного тиску необхідно, щоб кут різання зберігав постійне значення, а це буде у тому разі, якщо леза ножів обкреслені за дугою логарифмічної спіралі. Величина кута різання залежить від матеріалу, який обробляють.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дякую за увагу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7239000" cy="3741116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500562" cy="16430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Логарифм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ічна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спіраль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857752" y="1571612"/>
            <a:ext cx="3960346" cy="4572032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Логарифмічна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спіраль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ізогональна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спіраль</a:t>
            </a:r>
            <a:r>
              <a:rPr lang="ru-RU" sz="2400" b="1" dirty="0" smtClean="0"/>
              <a:t> </a:t>
            </a:r>
            <a:r>
              <a:rPr lang="ru-RU" sz="2400" dirty="0" smtClean="0"/>
              <a:t>— </a:t>
            </a:r>
            <a:r>
              <a:rPr lang="ru-RU" sz="2400" dirty="0" err="1" smtClean="0"/>
              <a:t>особливий</a:t>
            </a:r>
            <a:r>
              <a:rPr lang="ru-RU" sz="2400" dirty="0" smtClean="0"/>
              <a:t> вид </a:t>
            </a:r>
            <a:r>
              <a:rPr lang="ru-RU" sz="2400" dirty="0" err="1" smtClean="0"/>
              <a:t>спіралі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часто </a:t>
            </a:r>
            <a:r>
              <a:rPr lang="ru-RU" sz="2400" dirty="0" err="1" smtClean="0"/>
              <a:t>зустрічається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природі</a:t>
            </a:r>
            <a:r>
              <a:rPr lang="ru-RU" sz="2400" dirty="0" smtClean="0"/>
              <a:t>. </a:t>
            </a:r>
            <a:r>
              <a:rPr lang="ru-RU" sz="2400" dirty="0" err="1" smtClean="0"/>
              <a:t>Логарифмічна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спіраль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вперше</a:t>
            </a:r>
            <a:r>
              <a:rPr lang="ru-RU" sz="2400" dirty="0" smtClean="0"/>
              <a:t> описана Декартом 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інтенсивно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досліджена</a:t>
            </a:r>
            <a:r>
              <a:rPr lang="ru-RU" sz="2400" dirty="0" smtClean="0"/>
              <a:t> </a:t>
            </a:r>
            <a:r>
              <a:rPr lang="ru-RU" sz="2400" dirty="0" err="1" smtClean="0"/>
              <a:t>Бернуллі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називав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en-US" sz="2400" dirty="0" err="1" smtClean="0"/>
              <a:t>Spira</a:t>
            </a:r>
            <a:r>
              <a:rPr lang="en-US" sz="2400" dirty="0" smtClean="0"/>
              <a:t> mirabilis — «</a:t>
            </a:r>
            <a:r>
              <a:rPr lang="ru-RU" sz="2400" dirty="0" err="1" smtClean="0"/>
              <a:t>дивовижна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спіраль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4" name="Содержимое 3" descr="img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563" r="9563"/>
          <a:stretch>
            <a:fillRect/>
          </a:stretch>
        </p:blipFill>
        <p:spPr>
          <a:xfrm>
            <a:off x="428596" y="1071546"/>
            <a:ext cx="4206240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Приклади логарифмічної спіралі у природі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93px-NautilusCutawayLogarithmicSpi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6393243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8403951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847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096306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297620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_mac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8601210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u7a6n1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6500858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Картина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Вермера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Кружевница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80311115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857232"/>
            <a:ext cx="5214974" cy="5820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146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Для чого вивчають логарифми ?</vt:lpstr>
      <vt:lpstr>Логарифмічна спіраль</vt:lpstr>
      <vt:lpstr>Приклади логарифмічної спіралі у природі</vt:lpstr>
      <vt:lpstr>Слайд 4</vt:lpstr>
      <vt:lpstr>Слайд 5</vt:lpstr>
      <vt:lpstr>Слайд 6</vt:lpstr>
      <vt:lpstr>Слайд 7</vt:lpstr>
      <vt:lpstr>Слайд 8</vt:lpstr>
      <vt:lpstr>Картина Вермера “Кружевница”</vt:lpstr>
      <vt:lpstr>Слайд 10</vt:lpstr>
      <vt:lpstr>Логарифмічна спіраль відома і своїми дивовижними властивостями: </vt:lpstr>
      <vt:lpstr>дякую за увагу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чого вивчають логарифми ?</dc:title>
  <cp:lastModifiedBy>MAX</cp:lastModifiedBy>
  <cp:revision>13</cp:revision>
  <dcterms:modified xsi:type="dcterms:W3CDTF">2011-12-03T07:33:18Z</dcterms:modified>
</cp:coreProperties>
</file>