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1" r:id="rId5"/>
    <p:sldId id="262" r:id="rId6"/>
    <p:sldId id="265" r:id="rId7"/>
    <p:sldId id="257" r:id="rId8"/>
    <p:sldId id="258" r:id="rId9"/>
    <p:sldId id="259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1925" y="-5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4%D1%80%D0%B0%D0%BD%D1%86%D0%B8%D1%8F" TargetMode="External"/><Relationship Id="rId3" Type="http://schemas.openxmlformats.org/officeDocument/2006/relationships/hyperlink" Target="https://ru.wikipedia.org/wiki/%D0%90%D1%8D%D1%80%D0%BE%D1%81%D1%82%D0%B0%D1%82" TargetMode="External"/><Relationship Id="rId7" Type="http://schemas.openxmlformats.org/officeDocument/2006/relationships/hyperlink" Target="https://ru.wikipedia.org/wiki/%D0%90%D0%BD%D0%BD%D0%BE%D0%BD%D1%8D" TargetMode="External"/><Relationship Id="rId12" Type="http://schemas.openxmlformats.org/officeDocument/2006/relationships/image" Target="../media/image3.jpeg"/><Relationship Id="rId2" Type="http://schemas.openxmlformats.org/officeDocument/2006/relationships/hyperlink" Target="https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E%D0%BD%D0%B3%D0%BE%D0%BB%D1%8C%D1%84%D1%8C%D0%B5,_%D0%96%D0%B0%D0%BA-%D0%AD%D1%82%D1%8C%D0%B5%D0%BD%D0%BD" TargetMode="External"/><Relationship Id="rId11" Type="http://schemas.openxmlformats.org/officeDocument/2006/relationships/hyperlink" Target="https://commons.wikimedia.org/wiki/File:Montgolfiere.jpg?uselang=ru" TargetMode="External"/><Relationship Id="rId5" Type="http://schemas.openxmlformats.org/officeDocument/2006/relationships/hyperlink" Target="https://ru.wikipedia.org/wiki/%D0%9C%D0%BE%D0%BD%D0%B3%D0%BE%D0%BB%D1%8C%D1%84%D1%8C%D0%B5,_%D0%96%D0%BE%D0%B7%D0%B5%D1%84-%D0%9C%D0%B8%D1%88%D0%B5%D0%BB%D1%8C" TargetMode="External"/><Relationship Id="rId10" Type="http://schemas.openxmlformats.org/officeDocument/2006/relationships/hyperlink" Target="https://ru.wikipedia.org/wiki/1783_%D0%B3%D0%BE%D0%B4" TargetMode="External"/><Relationship Id="rId4" Type="http://schemas.openxmlformats.org/officeDocument/2006/relationships/hyperlink" Target="https://ru.wikipedia.org/wiki/%D0%9C%D0%BE%D0%BD%D0%B3%D0%BE%D0%BB%D1%8C%D1%84%D1%8C%D0%B5" TargetMode="External"/><Relationship Id="rId9" Type="http://schemas.openxmlformats.org/officeDocument/2006/relationships/hyperlink" Target="https://ru.wikipedia.org/wiki/5_%D0%B8%D1%8E%D0%BD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8%D0%B5%D1%80%D1%81%D1%82%D1%8C" TargetMode="External"/><Relationship Id="rId2" Type="http://schemas.openxmlformats.org/officeDocument/2006/relationships/hyperlink" Target="https://ru.wikipedia.org/wiki/%D0%A1%D0%BE%D0%BB%D0%BE%D0%BC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commons.wikimedia.org/wiki/File:Bluewaterballoons.JPG?uselang=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commons.wikimedia.org/wiki/File:Great_Balloon_Race.jpg?uselang=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30425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Виртуальная  игра-путешествие</a:t>
            </a:r>
            <a:br>
              <a:rPr lang="ru-RU" b="1" dirty="0" smtClean="0"/>
            </a:br>
            <a:r>
              <a:rPr lang="ru-RU" b="1" dirty="0" smtClean="0"/>
              <a:t> "ВОЗДУШНЫЕ ШАРЫ"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941168"/>
            <a:ext cx="4211960" cy="14401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</a:t>
            </a:r>
            <a:r>
              <a:rPr lang="uk-UA" b="1" dirty="0" smtClean="0">
                <a:solidFill>
                  <a:schemeClr val="tx1"/>
                </a:solidFill>
              </a:rPr>
              <a:t>ідготувала: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 вчитель російської мови та літератури 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Барковська О.Я.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www.goldrus.net/images/stories/vozd_shary/2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468052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</a:t>
            </a:r>
          </a:p>
          <a:p>
            <a:pPr>
              <a:buNone/>
            </a:pPr>
            <a:r>
              <a:rPr lang="ru-RU" smtClean="0"/>
              <a:t>                        </a:t>
            </a:r>
            <a:r>
              <a:rPr lang="ru-RU" sz="4800" smtClean="0"/>
              <a:t>                       </a:t>
            </a:r>
            <a:r>
              <a:rPr lang="ru-RU" sz="4800" dirty="0" smtClean="0"/>
              <a:t>			</a:t>
            </a:r>
            <a:r>
              <a:rPr lang="ru-RU" sz="4800" smtClean="0"/>
              <a:t>	</a:t>
            </a:r>
            <a:r>
              <a:rPr lang="ru-RU" sz="4800" dirty="0" smtClean="0"/>
              <a:t>	</a:t>
            </a:r>
            <a:r>
              <a:rPr lang="ru-RU" sz="6000" dirty="0" smtClean="0"/>
              <a:t>МОЛОДЦЫ!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Как же поднимается в небо этот огромный и прекрасный летательный аппарат?   Причина -в замечательном физическом явлении: теплый воздух легче холодного.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www.goldrus.net/images/stories/vozd_shary/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1"/>
            <a:ext cx="561662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Монгольфье́р</a:t>
            </a:r>
            <a:r>
              <a:rPr lang="ru-RU" sz="2400" dirty="0" smtClean="0"/>
              <a:t> (</a:t>
            </a:r>
            <a:r>
              <a:rPr lang="ru-RU" sz="2400" dirty="0" smtClean="0">
                <a:hlinkClick r:id="rId2" tooltip="Французский язык"/>
              </a:rPr>
              <a:t>фр.</a:t>
            </a:r>
            <a:r>
              <a:rPr lang="ru-RU" sz="2400" dirty="0" smtClean="0"/>
              <a:t> </a:t>
            </a:r>
            <a:r>
              <a:rPr lang="fr-FR" sz="2400" i="1" dirty="0" smtClean="0"/>
              <a:t>Montgolfière</a:t>
            </a:r>
            <a:r>
              <a:rPr lang="ru-RU" sz="2400" dirty="0" smtClean="0"/>
              <a:t>) — </a:t>
            </a:r>
            <a:r>
              <a:rPr lang="ru-RU" sz="2400" dirty="0" smtClean="0">
                <a:hlinkClick r:id="rId3" tooltip="Аэростат"/>
              </a:rPr>
              <a:t>аэростат</a:t>
            </a:r>
            <a:r>
              <a:rPr lang="ru-RU" sz="2400" dirty="0" smtClean="0"/>
              <a:t> с оболочкой, наполненной горячим воздухом. Название получил по фамилии изобретателей братьев </a:t>
            </a:r>
            <a:r>
              <a:rPr lang="ru-RU" sz="2400" dirty="0" smtClean="0">
                <a:hlinkClick r:id="rId4" tooltip="Монгольфье"/>
              </a:rPr>
              <a:t>Монгольфье</a:t>
            </a:r>
            <a:r>
              <a:rPr lang="ru-RU" sz="2400" dirty="0" smtClean="0"/>
              <a:t> —</a:t>
            </a:r>
            <a:r>
              <a:rPr lang="ru-RU" sz="2400" dirty="0" err="1" smtClean="0">
                <a:hlinkClick r:id="rId5" tooltip="Монгольфье, Жозеф-Мишель"/>
              </a:rPr>
              <a:t>Жозеф-Мишеля</a:t>
            </a:r>
            <a:r>
              <a:rPr lang="ru-RU" sz="2400" dirty="0" smtClean="0"/>
              <a:t> и </a:t>
            </a:r>
            <a:r>
              <a:rPr lang="ru-RU" sz="2400" dirty="0" err="1" smtClean="0">
                <a:hlinkClick r:id="rId6" tooltip="Монгольфье, Жак-Этьенн"/>
              </a:rPr>
              <a:t>Жак-Этьенна</a:t>
            </a:r>
            <a:r>
              <a:rPr lang="ru-RU" sz="2400" dirty="0" smtClean="0"/>
              <a:t>. Первый полет совершил в городе </a:t>
            </a:r>
            <a:r>
              <a:rPr lang="ru-RU" sz="2400" dirty="0" err="1" smtClean="0">
                <a:hlinkClick r:id="rId7" tooltip="Аннонэ"/>
              </a:rPr>
              <a:t>Аннонэ</a:t>
            </a:r>
            <a:r>
              <a:rPr lang="ru-RU" sz="2400" dirty="0" smtClean="0"/>
              <a:t> (</a:t>
            </a:r>
            <a:r>
              <a:rPr lang="ru-RU" sz="2400" i="1" dirty="0" err="1" smtClean="0"/>
              <a:t>Annonay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8" tooltip="Франция"/>
              </a:rPr>
              <a:t>Франция</a:t>
            </a:r>
            <a:r>
              <a:rPr lang="ru-RU" sz="2400" dirty="0" smtClean="0"/>
              <a:t>) </a:t>
            </a:r>
            <a:r>
              <a:rPr lang="ru-RU" sz="2400" dirty="0" smtClean="0">
                <a:hlinkClick r:id="rId9" tooltip="5 июня"/>
              </a:rPr>
              <a:t>5 июня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10" tooltip="1783 год"/>
              </a:rPr>
              <a:t>1783 года</a:t>
            </a:r>
            <a:r>
              <a:rPr lang="ru-RU" sz="2400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https://upload.wikimedia.org/wikipedia/commons/thumb/c/c0/Montgolfiere.jpg/220px-Montgolfiere.jpg">
            <a:hlinkClick r:id="rId11"/>
          </p:cNvPr>
          <p:cNvPicPr>
            <a:picLocks noGrp="1"/>
          </p:cNvPicPr>
          <p:nvPr>
            <p:ph idx="1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67944" y="2610644"/>
            <a:ext cx="4608512" cy="424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75472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Первый полёт монгольфьера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9" tooltip="5 июня"/>
              </a:rPr>
              <a:t>5 июня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10" tooltip="1783 год"/>
              </a:rPr>
              <a:t>1783 года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 целью получения газа, обладающего электрическими свойствами, </a:t>
            </a:r>
            <a:r>
              <a:rPr lang="ru-RU" sz="2800" dirty="0" smtClean="0"/>
              <a:t> </a:t>
            </a:r>
            <a:r>
              <a:rPr lang="ru-RU" sz="2800" dirty="0" smtClean="0"/>
              <a:t>начали сжигать мокрую </a:t>
            </a:r>
            <a:r>
              <a:rPr lang="ru-RU" sz="2800" dirty="0" smtClean="0">
                <a:hlinkClick r:id="rId2" tooltip="Солома"/>
              </a:rPr>
              <a:t>солому</a:t>
            </a:r>
            <a:r>
              <a:rPr lang="ru-RU" sz="2800" dirty="0" smtClean="0"/>
              <a:t> и </a:t>
            </a:r>
            <a:r>
              <a:rPr lang="ru-RU" sz="2800" dirty="0" smtClean="0">
                <a:hlinkClick r:id="rId3" tooltip="Шерсть"/>
              </a:rPr>
              <a:t>шерсть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Содержимое 3" descr="https://upload.wikimedia.org/wikipedia/commons/thumb/9/97/Bluewaterballoons.JPG/220px-Bluewaterballoons.JPG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1772816"/>
            <a:ext cx="417646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Фиеста современных монгольфьеров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upload.wikimedia.org/wikipedia/commons/thumb/d/d1/Great_Balloon_Race.jpg/300px-Great_Balloon_Rac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800"/>
            <a:ext cx="676875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Воздухоплавание стало популярным видом спорта</a:t>
            </a:r>
            <a:endParaRPr lang="ru-RU" dirty="0"/>
          </a:p>
        </p:txBody>
      </p:sp>
      <p:pic>
        <p:nvPicPr>
          <p:cNvPr id="4" name="Содержимое 3" descr="http://www.goldrus.net/images/stories/vozd_shary/2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597666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Условия игр</a:t>
            </a:r>
            <a:r>
              <a:rPr lang="ru-RU" b="1" dirty="0" smtClean="0"/>
              <a:t>ы</a:t>
            </a:r>
            <a:br>
              <a:rPr lang="ru-RU" b="1" dirty="0" smtClean="0"/>
            </a:br>
            <a:r>
              <a:rPr lang="ru-RU" b="1" dirty="0" smtClean="0"/>
              <a:t>"Боковой </a:t>
            </a:r>
            <a:r>
              <a:rPr lang="ru-RU" b="1" dirty="0" smtClean="0"/>
              <a:t>ветер. Снесение вправо (влево)"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b="1" dirty="0" smtClean="0"/>
              <a:t>            Снесение шара на одну клетку </a:t>
            </a:r>
          </a:p>
          <a:p>
            <a:pPr>
              <a:buNone/>
            </a:pPr>
            <a:r>
              <a:rPr lang="ru-RU" b="1" dirty="0" smtClean="0"/>
              <a:t>                  влево или вправо, </a:t>
            </a:r>
          </a:p>
          <a:p>
            <a:pPr>
              <a:buNone/>
            </a:pPr>
            <a:r>
              <a:rPr lang="ru-RU" b="1" dirty="0" smtClean="0"/>
              <a:t>                но достигши края поля ,</a:t>
            </a:r>
          </a:p>
          <a:p>
            <a:pPr>
              <a:buNone/>
            </a:pPr>
            <a:r>
              <a:rPr lang="ru-RU" b="1" dirty="0" smtClean="0"/>
              <a:t>           шар остаётся на месте. </a:t>
            </a:r>
          </a:p>
          <a:p>
            <a:endParaRPr lang="ru-RU" b="1" dirty="0"/>
          </a:p>
        </p:txBody>
      </p:sp>
      <p:pic>
        <p:nvPicPr>
          <p:cNvPr id="8194" name="Picture 2" descr="воздушный шар на аэродроме в Германии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149080"/>
            <a:ext cx="3059832" cy="22724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"</a:t>
            </a:r>
            <a:r>
              <a:rPr lang="ru-RU" b="1" dirty="0" err="1" smtClean="0"/>
              <a:t>Выток</a:t>
            </a:r>
            <a:r>
              <a:rPr lang="ru-RU" b="1" dirty="0" smtClean="0"/>
              <a:t> воздуха"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smtClean="0"/>
              <a:t>Пропуск хода без бокового снесения</a:t>
            </a:r>
          </a:p>
          <a:p>
            <a:endParaRPr lang="ru-RU" dirty="0"/>
          </a:p>
        </p:txBody>
      </p:sp>
      <p:pic>
        <p:nvPicPr>
          <p:cNvPr id="7170" name="Picture 2" descr="Шары в небе Хьюстона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972" y="3861047"/>
            <a:ext cx="3859019" cy="2592289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"Сбрасывание балласта"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            </a:t>
            </a:r>
          </a:p>
          <a:p>
            <a:pPr>
              <a:buNone/>
            </a:pPr>
            <a:r>
              <a:rPr lang="ru-RU" b="1" dirty="0" smtClean="0"/>
              <a:t>            </a:t>
            </a:r>
            <a:r>
              <a:rPr lang="ru-RU" dirty="0" smtClean="0"/>
              <a:t> </a:t>
            </a:r>
            <a:r>
              <a:rPr lang="ru-RU" b="1" dirty="0" smtClean="0"/>
              <a:t>Призовой ход на то количество клеток,   которое определено в </a:t>
            </a:r>
            <a:r>
              <a:rPr lang="ru-RU" b="1" dirty="0" err="1" smtClean="0"/>
              <a:t>картке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pic>
        <p:nvPicPr>
          <p:cNvPr id="6146" name="Picture 2" descr="Воздушный шар пролетает над портом в Циндао,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4984"/>
            <a:ext cx="4800600" cy="329309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105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Виртуальная  игра-путешествие  "ВОЗДУШНЫЕ ШАРЫ" </vt:lpstr>
      <vt:lpstr>Как же поднимается в небо этот огромный и прекрасный летательный аппарат?   Причина -в замечательном физическом явлении: теплый воздух легче холодного.  </vt:lpstr>
      <vt:lpstr>Монгольфье́р (фр. Montgolfière) — аэростат с оболочкой, наполненной горячим воздухом. Название получил по фамилии изобретателей братьев Монгольфье —Жозеф-Мишеля и Жак-Этьенна. Первый полет совершил в городе Аннонэ (Annonay, Франция) 5 июня 1783 года. </vt:lpstr>
      <vt:lpstr>С целью получения газа, обладающего электрическими свойствами,  начали сжигать мокрую солому и шерсть.</vt:lpstr>
      <vt:lpstr> Фиеста современных монгольфьеров </vt:lpstr>
      <vt:lpstr>Воздухоплавание стало популярным видом спорта</vt:lpstr>
      <vt:lpstr>Условия игры "Боковой ветер. Снесение вправо (влево)"</vt:lpstr>
      <vt:lpstr>"Выток воздуха"</vt:lpstr>
      <vt:lpstr>"Сбрасывание балласта"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Виртуальная  игра-путешествие  "ВОЗДУШНЫЕ ШАРЫ" </dc:title>
  <dc:creator>Администратор</dc:creator>
  <cp:lastModifiedBy>Admin</cp:lastModifiedBy>
  <cp:revision>13</cp:revision>
  <dcterms:created xsi:type="dcterms:W3CDTF">2014-11-18T18:29:24Z</dcterms:created>
  <dcterms:modified xsi:type="dcterms:W3CDTF">2015-06-16T09:08:18Z</dcterms:modified>
</cp:coreProperties>
</file>