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604"/>
    <a:srgbClr val="FFFF00"/>
    <a:srgbClr val="30E406"/>
    <a:srgbClr val="85FB69"/>
    <a:srgbClr val="88AB17"/>
    <a:srgbClr val="CDFEC2"/>
    <a:srgbClr val="B9FDA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22" autoAdjust="0"/>
  </p:normalViewPr>
  <p:slideViewPr>
    <p:cSldViewPr>
      <p:cViewPr varScale="1">
        <p:scale>
          <a:sx n="72" d="100"/>
          <a:sy n="72" d="100"/>
        </p:scale>
        <p:origin x="8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D26E-F06A-4E5E-A0C2-C5D770AA53D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79F5-A8C2-4A41-809E-580BE32BA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9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CDFEC2">
                <a:alpha val="3000"/>
              </a:srgbClr>
            </a:gs>
            <a:gs pos="64999">
              <a:srgbClr val="F0EBD5"/>
            </a:gs>
            <a:gs pos="100000">
              <a:srgbClr val="85FB69"/>
            </a:gs>
            <a:gs pos="57000">
              <a:srgbClr val="85FB69">
                <a:alpha val="4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B0CF-87E3-49BA-BCBE-D3FCA43C7F58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7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9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46</cp:revision>
  <dcterms:created xsi:type="dcterms:W3CDTF">2012-02-21T02:19:59Z</dcterms:created>
  <dcterms:modified xsi:type="dcterms:W3CDTF">2017-01-23T08:54:02Z</dcterms:modified>
</cp:coreProperties>
</file>