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5" autoAdjust="0"/>
    <p:restoredTop sz="94660"/>
  </p:normalViewPr>
  <p:slideViewPr>
    <p:cSldViewPr snapToGrid="0">
      <p:cViewPr varScale="1">
        <p:scale>
          <a:sx n="31" d="100"/>
          <a:sy n="31" d="100"/>
        </p:scale>
        <p:origin x="66" y="1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275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Легкий дым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2017-01-23T09:09:19Z</dcterms:created>
  <dcterms:modified xsi:type="dcterms:W3CDTF">2017-01-23T09:12:00Z</dcterms:modified>
</cp:coreProperties>
</file>