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75" autoAdjust="0"/>
    <p:restoredTop sz="94660"/>
  </p:normalViewPr>
  <p:slideViewPr>
    <p:cSldViewPr snapToGrid="0">
      <p:cViewPr varScale="1">
        <p:scale>
          <a:sx n="58" d="100"/>
          <a:sy n="58" d="100"/>
        </p:scale>
        <p:origin x="102" y="9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93" y="390698"/>
            <a:ext cx="3557847" cy="266838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188" y="390698"/>
            <a:ext cx="3557848" cy="266838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58713" y="390698"/>
            <a:ext cx="3231140" cy="5744249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0493" y="3429077"/>
            <a:ext cx="4045527" cy="30341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89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</TotalTime>
  <Words>0</Words>
  <Application>Microsoft Office PowerPoint</Application>
  <PresentationFormat>Широкоэкранный</PresentationFormat>
  <Paragraphs>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Легкий дым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1</cp:revision>
  <dcterms:created xsi:type="dcterms:W3CDTF">2017-01-23T09:09:19Z</dcterms:created>
  <dcterms:modified xsi:type="dcterms:W3CDTF">2017-01-23T09:11:20Z</dcterms:modified>
</cp:coreProperties>
</file>