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9" r:id="rId16"/>
    <p:sldId id="268" r:id="rId17"/>
    <p:sldId id="270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38146-3BA0-4A78-9420-DF99ACC06100}" type="doc">
      <dgm:prSet loTypeId="urn:microsoft.com/office/officeart/2005/8/layout/hierarchy5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31DE1A-C99C-4C6A-89D2-9312E4DB25F3}" type="asst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24DF832D-A3BD-4D94-B960-03B16D7EF868}" type="parTrans" cxnId="{1A142E52-2D75-41C0-BAF0-0B83AFAF26D9}">
      <dgm:prSet/>
      <dgm:spPr/>
      <dgm:t>
        <a:bodyPr/>
        <a:lstStyle/>
        <a:p>
          <a:endParaRPr lang="ru-RU"/>
        </a:p>
      </dgm:t>
    </dgm:pt>
    <dgm:pt modelId="{159ED1AF-39ED-4BD6-8500-2AFE1D964D1A}" type="sibTrans" cxnId="{1A142E52-2D75-41C0-BAF0-0B83AFAF26D9}">
      <dgm:prSet/>
      <dgm:spPr/>
      <dgm:t>
        <a:bodyPr/>
        <a:lstStyle/>
        <a:p>
          <a:endParaRPr lang="ru-RU"/>
        </a:p>
      </dgm:t>
    </dgm:pt>
    <dgm:pt modelId="{F80C4AA5-2637-4B91-B1C9-DACD335EEBD1}">
      <dgm:prSet phldrT="[Текст]"/>
      <dgm:spPr/>
      <dgm:t>
        <a:bodyPr/>
        <a:lstStyle/>
        <a:p>
          <a:r>
            <a:rPr lang="ru-RU"/>
            <a:t>кров</a:t>
          </a:r>
        </a:p>
      </dgm:t>
    </dgm:pt>
    <dgm:pt modelId="{D626E200-1358-408A-8F71-56BC4B5F614A}" type="parTrans" cxnId="{B138A284-32F5-435B-B2EF-0CB126C8599E}">
      <dgm:prSet/>
      <dgm:spPr/>
      <dgm:t>
        <a:bodyPr/>
        <a:lstStyle/>
        <a:p>
          <a:endParaRPr lang="ru-RU"/>
        </a:p>
      </dgm:t>
    </dgm:pt>
    <dgm:pt modelId="{AF41360E-60A3-4349-91D0-FE26E978FE66}" type="sibTrans" cxnId="{B138A284-32F5-435B-B2EF-0CB126C8599E}">
      <dgm:prSet/>
      <dgm:spPr/>
      <dgm:t>
        <a:bodyPr/>
        <a:lstStyle/>
        <a:p>
          <a:endParaRPr lang="ru-RU"/>
        </a:p>
      </dgm:t>
    </dgm:pt>
    <dgm:pt modelId="{8672FFD2-E9BC-47D5-BFA3-855124FE59F0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BA07E52-FB7B-4FD1-8E67-8BE740AB7086}" type="parTrans" cxnId="{03093696-FBFE-4DDF-BFF5-A7A1E80D5D37}">
      <dgm:prSet/>
      <dgm:spPr/>
      <dgm:t>
        <a:bodyPr/>
        <a:lstStyle/>
        <a:p>
          <a:endParaRPr lang="ru-RU"/>
        </a:p>
      </dgm:t>
    </dgm:pt>
    <dgm:pt modelId="{477292DE-7950-4789-92DC-30C4B0FF8F3F}" type="sibTrans" cxnId="{03093696-FBFE-4DDF-BFF5-A7A1E80D5D37}">
      <dgm:prSet/>
      <dgm:spPr/>
      <dgm:t>
        <a:bodyPr/>
        <a:lstStyle/>
        <a:p>
          <a:endParaRPr lang="ru-RU"/>
        </a:p>
      </dgm:t>
    </dgm:pt>
    <dgm:pt modelId="{BDAC23A3-6980-44F1-B158-1EB64AF75364}">
      <dgm:prSet phldrT="[Текст]"/>
      <dgm:spPr/>
      <dgm:t>
        <a:bodyPr/>
        <a:lstStyle/>
        <a:p>
          <a:r>
            <a:rPr lang="ru-RU"/>
            <a:t>сполучна тканина</a:t>
          </a:r>
        </a:p>
      </dgm:t>
    </dgm:pt>
    <dgm:pt modelId="{C2D95B17-137D-4AFB-B562-B31192CE0BB2}" type="parTrans" cxnId="{E697AB0B-9F30-46C5-AC73-87C085460774}">
      <dgm:prSet/>
      <dgm:spPr/>
      <dgm:t>
        <a:bodyPr/>
        <a:lstStyle/>
        <a:p>
          <a:endParaRPr lang="ru-RU"/>
        </a:p>
      </dgm:t>
    </dgm:pt>
    <dgm:pt modelId="{AA9DD5DD-D3E3-43FA-8132-CBF139F09D9B}" type="sibTrans" cxnId="{E697AB0B-9F30-46C5-AC73-87C085460774}">
      <dgm:prSet/>
      <dgm:spPr/>
      <dgm:t>
        <a:bodyPr/>
        <a:lstStyle/>
        <a:p>
          <a:endParaRPr lang="ru-RU"/>
        </a:p>
      </dgm:t>
    </dgm:pt>
    <dgm:pt modelId="{8EBEFDC1-35D3-4D83-A65E-2DD096BA19E6}">
      <dgm:prSet/>
      <dgm:spPr/>
      <dgm:t>
        <a:bodyPr/>
        <a:lstStyle/>
        <a:p>
          <a:r>
            <a:rPr lang="ru-RU"/>
            <a:t>власне сполучна</a:t>
          </a:r>
        </a:p>
      </dgm:t>
    </dgm:pt>
    <dgm:pt modelId="{0F56B900-4DA2-4A54-A7CC-B348479CF740}" type="parTrans" cxnId="{973902FD-707E-4ED2-A5A8-C27D4194AC78}">
      <dgm:prSet/>
      <dgm:spPr/>
      <dgm:t>
        <a:bodyPr/>
        <a:lstStyle/>
        <a:p>
          <a:endParaRPr lang="ru-RU"/>
        </a:p>
      </dgm:t>
    </dgm:pt>
    <dgm:pt modelId="{292BF31D-F02B-46D3-9236-2F3645F1A3BC}" type="sibTrans" cxnId="{973902FD-707E-4ED2-A5A8-C27D4194AC78}">
      <dgm:prSet/>
      <dgm:spPr/>
      <dgm:t>
        <a:bodyPr/>
        <a:lstStyle/>
        <a:p>
          <a:endParaRPr lang="ru-RU"/>
        </a:p>
      </dgm:t>
    </dgm:pt>
    <dgm:pt modelId="{BEA82E44-606D-4E7D-9E5A-64EF9730E0DA}">
      <dgm:prSet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9799A7F6-1B09-4D0F-B3B4-7DD5E49F57B5}" type="parTrans" cxnId="{431C1D99-75FB-4179-BB2F-29A37E811FB2}">
      <dgm:prSet/>
      <dgm:spPr/>
      <dgm:t>
        <a:bodyPr/>
        <a:lstStyle/>
        <a:p>
          <a:endParaRPr lang="ru-RU"/>
        </a:p>
      </dgm:t>
    </dgm:pt>
    <dgm:pt modelId="{C0BAAD20-1C21-400F-9DB2-C64C01581F88}" type="sibTrans" cxnId="{431C1D99-75FB-4179-BB2F-29A37E811FB2}">
      <dgm:prSet/>
      <dgm:spPr/>
      <dgm:t>
        <a:bodyPr/>
        <a:lstStyle/>
        <a:p>
          <a:endParaRPr lang="ru-RU"/>
        </a:p>
      </dgm:t>
    </dgm:pt>
    <dgm:pt modelId="{93D8473F-2A48-4273-9958-609B03B88A54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F8901CDE-1194-4D78-BDC4-DFE091913780}" type="parTrans" cxnId="{89964D6D-E64D-45FB-B1F6-C69773EAE32F}">
      <dgm:prSet/>
      <dgm:spPr/>
      <dgm:t>
        <a:bodyPr/>
        <a:lstStyle/>
        <a:p>
          <a:endParaRPr lang="ru-RU"/>
        </a:p>
      </dgm:t>
    </dgm:pt>
    <dgm:pt modelId="{8A097879-AEAB-43BA-8793-F1DE39082F76}" type="sibTrans" cxnId="{89964D6D-E64D-45FB-B1F6-C69773EAE32F}">
      <dgm:prSet/>
      <dgm:spPr/>
      <dgm:t>
        <a:bodyPr/>
        <a:lstStyle/>
        <a:p>
          <a:endParaRPr lang="ru-RU"/>
        </a:p>
      </dgm:t>
    </dgm:pt>
    <dgm:pt modelId="{FDC98D3C-DCC2-4EE1-AB82-A6A70B328259}" type="pres">
      <dgm:prSet presAssocID="{73738146-3BA0-4A78-9420-DF99ACC061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925B3-EF91-4C4C-96F5-BE2790F7A63D}" type="pres">
      <dgm:prSet presAssocID="{73738146-3BA0-4A78-9420-DF99ACC06100}" presName="hierFlow" presStyleCnt="0"/>
      <dgm:spPr/>
      <dgm:t>
        <a:bodyPr/>
        <a:lstStyle/>
        <a:p>
          <a:endParaRPr lang="ru-RU"/>
        </a:p>
      </dgm:t>
    </dgm:pt>
    <dgm:pt modelId="{B5491F42-CA63-4FD2-9013-839D550DE635}" type="pres">
      <dgm:prSet presAssocID="{73738146-3BA0-4A78-9420-DF99ACC0610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814B51F-C523-4B77-B377-2F15531490E9}" type="pres">
      <dgm:prSet presAssocID="{EB31DE1A-C99C-4C6A-89D2-9312E4DB25F3}" presName="Name17" presStyleCnt="0"/>
      <dgm:spPr/>
      <dgm:t>
        <a:bodyPr/>
        <a:lstStyle/>
        <a:p>
          <a:endParaRPr lang="ru-RU"/>
        </a:p>
      </dgm:t>
    </dgm:pt>
    <dgm:pt modelId="{1393AA88-F8E5-4B0E-B713-5FADA40FC95A}" type="pres">
      <dgm:prSet presAssocID="{EB31DE1A-C99C-4C6A-89D2-9312E4DB25F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DCE3F-7A22-4257-A399-63A3DEE94F8B}" type="pres">
      <dgm:prSet presAssocID="{EB31DE1A-C99C-4C6A-89D2-9312E4DB25F3}" presName="hierChild2" presStyleCnt="0"/>
      <dgm:spPr/>
      <dgm:t>
        <a:bodyPr/>
        <a:lstStyle/>
        <a:p>
          <a:endParaRPr lang="ru-RU"/>
        </a:p>
      </dgm:t>
    </dgm:pt>
    <dgm:pt modelId="{1364AAEA-8000-4327-8DC3-E0218705887E}" type="pres">
      <dgm:prSet presAssocID="{D626E200-1358-408A-8F71-56BC4B5F614A}" presName="Name25" presStyleLbl="parChTrans1D2" presStyleIdx="0" presStyleCnt="3"/>
      <dgm:spPr/>
      <dgm:t>
        <a:bodyPr/>
        <a:lstStyle/>
        <a:p>
          <a:endParaRPr lang="ru-RU"/>
        </a:p>
      </dgm:t>
    </dgm:pt>
    <dgm:pt modelId="{B522D56C-AC47-4153-AC2B-DF0FA4BC2003}" type="pres">
      <dgm:prSet presAssocID="{D626E200-1358-408A-8F71-56BC4B5F614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CD687BF-218B-427D-8EDC-BBD010B139AC}" type="pres">
      <dgm:prSet presAssocID="{F80C4AA5-2637-4B91-B1C9-DACD335EEBD1}" presName="Name30" presStyleCnt="0"/>
      <dgm:spPr/>
      <dgm:t>
        <a:bodyPr/>
        <a:lstStyle/>
        <a:p>
          <a:endParaRPr lang="ru-RU"/>
        </a:p>
      </dgm:t>
    </dgm:pt>
    <dgm:pt modelId="{3FB5A4D1-324F-4183-996E-1E7EA4CB3B20}" type="pres">
      <dgm:prSet presAssocID="{F80C4AA5-2637-4B91-B1C9-DACD335EEBD1}" presName="level2Shape" presStyleLbl="node2" presStyleIdx="0" presStyleCnt="3"/>
      <dgm:spPr/>
      <dgm:t>
        <a:bodyPr/>
        <a:lstStyle/>
        <a:p>
          <a:endParaRPr lang="ru-RU"/>
        </a:p>
      </dgm:t>
    </dgm:pt>
    <dgm:pt modelId="{071D665B-FA97-4090-AEB4-EE0A1C6D6E5A}" type="pres">
      <dgm:prSet presAssocID="{F80C4AA5-2637-4B91-B1C9-DACD335EEBD1}" presName="hierChild3" presStyleCnt="0"/>
      <dgm:spPr/>
      <dgm:t>
        <a:bodyPr/>
        <a:lstStyle/>
        <a:p>
          <a:endParaRPr lang="ru-RU"/>
        </a:p>
      </dgm:t>
    </dgm:pt>
    <dgm:pt modelId="{8CFA679A-EA5D-4D15-AA25-7F818532B9F6}" type="pres">
      <dgm:prSet presAssocID="{7BA07E52-FB7B-4FD1-8E67-8BE740AB7086}" presName="Name25" presStyleLbl="parChTrans1D2" presStyleIdx="1" presStyleCnt="3"/>
      <dgm:spPr/>
      <dgm:t>
        <a:bodyPr/>
        <a:lstStyle/>
        <a:p>
          <a:endParaRPr lang="ru-RU"/>
        </a:p>
      </dgm:t>
    </dgm:pt>
    <dgm:pt modelId="{40B77C00-F99D-40A9-BA52-66025A32CA7F}" type="pres">
      <dgm:prSet presAssocID="{7BA07E52-FB7B-4FD1-8E67-8BE740AB708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EFF656A-2570-4266-A802-9388D24A44C2}" type="pres">
      <dgm:prSet presAssocID="{8672FFD2-E9BC-47D5-BFA3-855124FE59F0}" presName="Name30" presStyleCnt="0"/>
      <dgm:spPr/>
      <dgm:t>
        <a:bodyPr/>
        <a:lstStyle/>
        <a:p>
          <a:endParaRPr lang="ru-RU"/>
        </a:p>
      </dgm:t>
    </dgm:pt>
    <dgm:pt modelId="{CC09ADEA-EFEF-4882-B3C0-31E06F1F071A}" type="pres">
      <dgm:prSet presAssocID="{8672FFD2-E9BC-47D5-BFA3-855124FE59F0}" presName="level2Shape" presStyleLbl="node2" presStyleIdx="1" presStyleCnt="3"/>
      <dgm:spPr/>
      <dgm:t>
        <a:bodyPr/>
        <a:lstStyle/>
        <a:p>
          <a:endParaRPr lang="ru-RU"/>
        </a:p>
      </dgm:t>
    </dgm:pt>
    <dgm:pt modelId="{8A0EF7A2-B04F-42C2-938E-B6968B3EEE11}" type="pres">
      <dgm:prSet presAssocID="{8672FFD2-E9BC-47D5-BFA3-855124FE59F0}" presName="hierChild3" presStyleCnt="0"/>
      <dgm:spPr/>
      <dgm:t>
        <a:bodyPr/>
        <a:lstStyle/>
        <a:p>
          <a:endParaRPr lang="ru-RU"/>
        </a:p>
      </dgm:t>
    </dgm:pt>
    <dgm:pt modelId="{6C593CCE-7C63-44B1-8C3B-9F6365C5B39E}" type="pres">
      <dgm:prSet presAssocID="{C2D95B17-137D-4AFB-B562-B31192CE0BB2}" presName="Name25" presStyleLbl="parChTrans1D2" presStyleIdx="2" presStyleCnt="3"/>
      <dgm:spPr/>
      <dgm:t>
        <a:bodyPr/>
        <a:lstStyle/>
        <a:p>
          <a:endParaRPr lang="ru-RU"/>
        </a:p>
      </dgm:t>
    </dgm:pt>
    <dgm:pt modelId="{2B3C500C-C9E6-4687-B001-08E6D06502D8}" type="pres">
      <dgm:prSet presAssocID="{C2D95B17-137D-4AFB-B562-B31192CE0BB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0FAF255-CF8D-4816-A595-A361BCBF1D05}" type="pres">
      <dgm:prSet presAssocID="{BDAC23A3-6980-44F1-B158-1EB64AF75364}" presName="Name30" presStyleCnt="0"/>
      <dgm:spPr/>
      <dgm:t>
        <a:bodyPr/>
        <a:lstStyle/>
        <a:p>
          <a:endParaRPr lang="ru-RU"/>
        </a:p>
      </dgm:t>
    </dgm:pt>
    <dgm:pt modelId="{09E1EEBC-EFEE-4D1B-85E0-CC022396C707}" type="pres">
      <dgm:prSet presAssocID="{BDAC23A3-6980-44F1-B158-1EB64AF75364}" presName="level2Shape" presStyleLbl="node2" presStyleIdx="2" presStyleCnt="3"/>
      <dgm:spPr/>
      <dgm:t>
        <a:bodyPr/>
        <a:lstStyle/>
        <a:p>
          <a:endParaRPr lang="ru-RU"/>
        </a:p>
      </dgm:t>
    </dgm:pt>
    <dgm:pt modelId="{D8F75E8F-98CC-4A5A-BA9B-22D7DD0911A2}" type="pres">
      <dgm:prSet presAssocID="{BDAC23A3-6980-44F1-B158-1EB64AF75364}" presName="hierChild3" presStyleCnt="0"/>
      <dgm:spPr/>
      <dgm:t>
        <a:bodyPr/>
        <a:lstStyle/>
        <a:p>
          <a:endParaRPr lang="ru-RU"/>
        </a:p>
      </dgm:t>
    </dgm:pt>
    <dgm:pt modelId="{91B3A9F4-34F7-4082-899E-B477A9A71F7D}" type="pres">
      <dgm:prSet presAssocID="{0F56B900-4DA2-4A54-A7CC-B348479CF740}" presName="Name25" presStyleLbl="parChTrans1D3" presStyleIdx="0" presStyleCnt="3"/>
      <dgm:spPr/>
      <dgm:t>
        <a:bodyPr/>
        <a:lstStyle/>
        <a:p>
          <a:endParaRPr lang="ru-RU"/>
        </a:p>
      </dgm:t>
    </dgm:pt>
    <dgm:pt modelId="{C6F1C692-9C8D-463B-9A4A-B9E069B92D29}" type="pres">
      <dgm:prSet presAssocID="{0F56B900-4DA2-4A54-A7CC-B348479CF74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963125AC-F729-45EA-90A7-D1978DB442AA}" type="pres">
      <dgm:prSet presAssocID="{8EBEFDC1-35D3-4D83-A65E-2DD096BA19E6}" presName="Name30" presStyleCnt="0"/>
      <dgm:spPr/>
      <dgm:t>
        <a:bodyPr/>
        <a:lstStyle/>
        <a:p>
          <a:endParaRPr lang="ru-RU"/>
        </a:p>
      </dgm:t>
    </dgm:pt>
    <dgm:pt modelId="{3F482190-EC2A-4055-AF82-CF9DF425A37E}" type="pres">
      <dgm:prSet presAssocID="{8EBEFDC1-35D3-4D83-A65E-2DD096BA19E6}" presName="level2Shape" presStyleLbl="node3" presStyleIdx="0" presStyleCnt="3"/>
      <dgm:spPr/>
      <dgm:t>
        <a:bodyPr/>
        <a:lstStyle/>
        <a:p>
          <a:endParaRPr lang="ru-RU"/>
        </a:p>
      </dgm:t>
    </dgm:pt>
    <dgm:pt modelId="{B70F9538-E889-4C3C-9691-37A8611152F1}" type="pres">
      <dgm:prSet presAssocID="{8EBEFDC1-35D3-4D83-A65E-2DD096BA19E6}" presName="hierChild3" presStyleCnt="0"/>
      <dgm:spPr/>
      <dgm:t>
        <a:bodyPr/>
        <a:lstStyle/>
        <a:p>
          <a:endParaRPr lang="ru-RU"/>
        </a:p>
      </dgm:t>
    </dgm:pt>
    <dgm:pt modelId="{FB1322C0-C261-4A98-9159-ECD710D4C693}" type="pres">
      <dgm:prSet presAssocID="{9799A7F6-1B09-4D0F-B3B4-7DD5E49F57B5}" presName="Name25" presStyleLbl="parChTrans1D3" presStyleIdx="1" presStyleCnt="3"/>
      <dgm:spPr/>
      <dgm:t>
        <a:bodyPr/>
        <a:lstStyle/>
        <a:p>
          <a:endParaRPr lang="ru-RU"/>
        </a:p>
      </dgm:t>
    </dgm:pt>
    <dgm:pt modelId="{1F82C497-1F73-4E24-9AFB-1C25E36EC5B6}" type="pres">
      <dgm:prSet presAssocID="{9799A7F6-1B09-4D0F-B3B4-7DD5E49F57B5}" presName="connTx" presStyleLbl="parChTrans1D3" presStyleIdx="1" presStyleCnt="3"/>
      <dgm:spPr/>
      <dgm:t>
        <a:bodyPr/>
        <a:lstStyle/>
        <a:p>
          <a:endParaRPr lang="ru-RU"/>
        </a:p>
      </dgm:t>
    </dgm:pt>
    <dgm:pt modelId="{FA2212BA-D251-4793-B1ED-3C8311D443B2}" type="pres">
      <dgm:prSet presAssocID="{BEA82E44-606D-4E7D-9E5A-64EF9730E0DA}" presName="Name30" presStyleCnt="0"/>
      <dgm:spPr/>
      <dgm:t>
        <a:bodyPr/>
        <a:lstStyle/>
        <a:p>
          <a:endParaRPr lang="ru-RU"/>
        </a:p>
      </dgm:t>
    </dgm:pt>
    <dgm:pt modelId="{39DE690D-3569-4091-A073-8248EDA2341C}" type="pres">
      <dgm:prSet presAssocID="{BEA82E44-606D-4E7D-9E5A-64EF9730E0DA}" presName="level2Shape" presStyleLbl="node3" presStyleIdx="1" presStyleCnt="3"/>
      <dgm:spPr/>
      <dgm:t>
        <a:bodyPr/>
        <a:lstStyle/>
        <a:p>
          <a:endParaRPr lang="ru-RU"/>
        </a:p>
      </dgm:t>
    </dgm:pt>
    <dgm:pt modelId="{CBE65469-B37C-4C90-9B51-BDC006856C17}" type="pres">
      <dgm:prSet presAssocID="{BEA82E44-606D-4E7D-9E5A-64EF9730E0DA}" presName="hierChild3" presStyleCnt="0"/>
      <dgm:spPr/>
      <dgm:t>
        <a:bodyPr/>
        <a:lstStyle/>
        <a:p>
          <a:endParaRPr lang="ru-RU"/>
        </a:p>
      </dgm:t>
    </dgm:pt>
    <dgm:pt modelId="{E813443D-D3B3-40E6-A331-2E4A962C0AFB}" type="pres">
      <dgm:prSet presAssocID="{F8901CDE-1194-4D78-BDC4-DFE091913780}" presName="Name25" presStyleLbl="parChTrans1D3" presStyleIdx="2" presStyleCnt="3"/>
      <dgm:spPr/>
      <dgm:t>
        <a:bodyPr/>
        <a:lstStyle/>
        <a:p>
          <a:endParaRPr lang="ru-RU"/>
        </a:p>
      </dgm:t>
    </dgm:pt>
    <dgm:pt modelId="{FE78924E-5293-4B9C-B0C3-EC2DC3B906A7}" type="pres">
      <dgm:prSet presAssocID="{F8901CDE-1194-4D78-BDC4-DFE09191378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80F9005-3F95-4B88-BF69-B51B261FEF02}" type="pres">
      <dgm:prSet presAssocID="{93D8473F-2A48-4273-9958-609B03B88A54}" presName="Name30" presStyleCnt="0"/>
      <dgm:spPr/>
      <dgm:t>
        <a:bodyPr/>
        <a:lstStyle/>
        <a:p>
          <a:endParaRPr lang="ru-RU"/>
        </a:p>
      </dgm:t>
    </dgm:pt>
    <dgm:pt modelId="{9666C4CA-E18D-4684-ABDC-E909A0F53322}" type="pres">
      <dgm:prSet presAssocID="{93D8473F-2A48-4273-9958-609B03B88A54}" presName="level2Shape" presStyleLbl="node3" presStyleIdx="2" presStyleCnt="3"/>
      <dgm:spPr/>
      <dgm:t>
        <a:bodyPr/>
        <a:lstStyle/>
        <a:p>
          <a:endParaRPr lang="ru-RU"/>
        </a:p>
      </dgm:t>
    </dgm:pt>
    <dgm:pt modelId="{705359C1-AE03-4608-9421-9A395B8F6101}" type="pres">
      <dgm:prSet presAssocID="{93D8473F-2A48-4273-9958-609B03B88A54}" presName="hierChild3" presStyleCnt="0"/>
      <dgm:spPr/>
      <dgm:t>
        <a:bodyPr/>
        <a:lstStyle/>
        <a:p>
          <a:endParaRPr lang="ru-RU"/>
        </a:p>
      </dgm:t>
    </dgm:pt>
    <dgm:pt modelId="{BB54C305-900E-442C-B9F5-32C0482043E8}" type="pres">
      <dgm:prSet presAssocID="{73738146-3BA0-4A78-9420-DF99ACC06100}" presName="bgShapesFlow" presStyleCnt="0"/>
      <dgm:spPr/>
      <dgm:t>
        <a:bodyPr/>
        <a:lstStyle/>
        <a:p>
          <a:endParaRPr lang="ru-RU"/>
        </a:p>
      </dgm:t>
    </dgm:pt>
  </dgm:ptLst>
  <dgm:cxnLst>
    <dgm:cxn modelId="{431C1D99-75FB-4179-BB2F-29A37E811FB2}" srcId="{BDAC23A3-6980-44F1-B158-1EB64AF75364}" destId="{BEA82E44-606D-4E7D-9E5A-64EF9730E0DA}" srcOrd="1" destOrd="0" parTransId="{9799A7F6-1B09-4D0F-B3B4-7DD5E49F57B5}" sibTransId="{C0BAAD20-1C21-400F-9DB2-C64C01581F88}"/>
    <dgm:cxn modelId="{1A142E52-2D75-41C0-BAF0-0B83AFAF26D9}" srcId="{73738146-3BA0-4A78-9420-DF99ACC06100}" destId="{EB31DE1A-C99C-4C6A-89D2-9312E4DB25F3}" srcOrd="0" destOrd="0" parTransId="{24DF832D-A3BD-4D94-B960-03B16D7EF868}" sibTransId="{159ED1AF-39ED-4BD6-8500-2AFE1D964D1A}"/>
    <dgm:cxn modelId="{1CA2E258-E71E-47E0-92A6-9A356FFF4F42}" type="presOf" srcId="{73738146-3BA0-4A78-9420-DF99ACC06100}" destId="{FDC98D3C-DCC2-4EE1-AB82-A6A70B328259}" srcOrd="0" destOrd="0" presId="urn:microsoft.com/office/officeart/2005/8/layout/hierarchy5"/>
    <dgm:cxn modelId="{E86F63C5-1B84-487C-A77A-54A75783BB0B}" type="presOf" srcId="{93D8473F-2A48-4273-9958-609B03B88A54}" destId="{9666C4CA-E18D-4684-ABDC-E909A0F53322}" srcOrd="0" destOrd="0" presId="urn:microsoft.com/office/officeart/2005/8/layout/hierarchy5"/>
    <dgm:cxn modelId="{123628A5-58F5-4829-90BA-DE02E6B21BB9}" type="presOf" srcId="{F80C4AA5-2637-4B91-B1C9-DACD335EEBD1}" destId="{3FB5A4D1-324F-4183-996E-1E7EA4CB3B20}" srcOrd="0" destOrd="0" presId="urn:microsoft.com/office/officeart/2005/8/layout/hierarchy5"/>
    <dgm:cxn modelId="{89964D6D-E64D-45FB-B1F6-C69773EAE32F}" srcId="{BDAC23A3-6980-44F1-B158-1EB64AF75364}" destId="{93D8473F-2A48-4273-9958-609B03B88A54}" srcOrd="2" destOrd="0" parTransId="{F8901CDE-1194-4D78-BDC4-DFE091913780}" sibTransId="{8A097879-AEAB-43BA-8793-F1DE39082F76}"/>
    <dgm:cxn modelId="{CAB1B501-5769-4496-8BEE-FDD708B403DC}" type="presOf" srcId="{0F56B900-4DA2-4A54-A7CC-B348479CF740}" destId="{C6F1C692-9C8D-463B-9A4A-B9E069B92D29}" srcOrd="1" destOrd="0" presId="urn:microsoft.com/office/officeart/2005/8/layout/hierarchy5"/>
    <dgm:cxn modelId="{5236D515-5AC9-4F3D-ADA9-50D067D7C39A}" type="presOf" srcId="{BDAC23A3-6980-44F1-B158-1EB64AF75364}" destId="{09E1EEBC-EFEE-4D1B-85E0-CC022396C707}" srcOrd="0" destOrd="0" presId="urn:microsoft.com/office/officeart/2005/8/layout/hierarchy5"/>
    <dgm:cxn modelId="{E697AB0B-9F30-46C5-AC73-87C085460774}" srcId="{EB31DE1A-C99C-4C6A-89D2-9312E4DB25F3}" destId="{BDAC23A3-6980-44F1-B158-1EB64AF75364}" srcOrd="2" destOrd="0" parTransId="{C2D95B17-137D-4AFB-B562-B31192CE0BB2}" sibTransId="{AA9DD5DD-D3E3-43FA-8132-CBF139F09D9B}"/>
    <dgm:cxn modelId="{9A673266-7856-471B-A2F8-8BA212E54BFE}" type="presOf" srcId="{7BA07E52-FB7B-4FD1-8E67-8BE740AB7086}" destId="{8CFA679A-EA5D-4D15-AA25-7F818532B9F6}" srcOrd="0" destOrd="0" presId="urn:microsoft.com/office/officeart/2005/8/layout/hierarchy5"/>
    <dgm:cxn modelId="{58E610CC-877F-4958-9446-911CEFC38273}" type="presOf" srcId="{9799A7F6-1B09-4D0F-B3B4-7DD5E49F57B5}" destId="{1F82C497-1F73-4E24-9AFB-1C25E36EC5B6}" srcOrd="1" destOrd="0" presId="urn:microsoft.com/office/officeart/2005/8/layout/hierarchy5"/>
    <dgm:cxn modelId="{C074F83D-803D-4A28-944B-8FE9879D2768}" type="presOf" srcId="{0F56B900-4DA2-4A54-A7CC-B348479CF740}" destId="{91B3A9F4-34F7-4082-899E-B477A9A71F7D}" srcOrd="0" destOrd="0" presId="urn:microsoft.com/office/officeart/2005/8/layout/hierarchy5"/>
    <dgm:cxn modelId="{5F083787-27B3-4063-BF1D-66C9B819E385}" type="presOf" srcId="{EB31DE1A-C99C-4C6A-89D2-9312E4DB25F3}" destId="{1393AA88-F8E5-4B0E-B713-5FADA40FC95A}" srcOrd="0" destOrd="0" presId="urn:microsoft.com/office/officeart/2005/8/layout/hierarchy5"/>
    <dgm:cxn modelId="{D024C84E-189A-4C26-A73E-B65E87F16A3F}" type="presOf" srcId="{D626E200-1358-408A-8F71-56BC4B5F614A}" destId="{B522D56C-AC47-4153-AC2B-DF0FA4BC2003}" srcOrd="1" destOrd="0" presId="urn:microsoft.com/office/officeart/2005/8/layout/hierarchy5"/>
    <dgm:cxn modelId="{7D4D594B-EFD5-4CAA-BA37-884CDEB3FF16}" type="presOf" srcId="{C2D95B17-137D-4AFB-B562-B31192CE0BB2}" destId="{2B3C500C-C9E6-4687-B001-08E6D06502D8}" srcOrd="1" destOrd="0" presId="urn:microsoft.com/office/officeart/2005/8/layout/hierarchy5"/>
    <dgm:cxn modelId="{03093696-FBFE-4DDF-BFF5-A7A1E80D5D37}" srcId="{EB31DE1A-C99C-4C6A-89D2-9312E4DB25F3}" destId="{8672FFD2-E9BC-47D5-BFA3-855124FE59F0}" srcOrd="1" destOrd="0" parTransId="{7BA07E52-FB7B-4FD1-8E67-8BE740AB7086}" sibTransId="{477292DE-7950-4789-92DC-30C4B0FF8F3F}"/>
    <dgm:cxn modelId="{3B97A1C8-22C4-4403-AC8C-7BDA5C6CCE95}" type="presOf" srcId="{9799A7F6-1B09-4D0F-B3B4-7DD5E49F57B5}" destId="{FB1322C0-C261-4A98-9159-ECD710D4C693}" srcOrd="0" destOrd="0" presId="urn:microsoft.com/office/officeart/2005/8/layout/hierarchy5"/>
    <dgm:cxn modelId="{FA9B7E6D-5CB6-43D6-ACE1-C6B3E9A7D623}" type="presOf" srcId="{8EBEFDC1-35D3-4D83-A65E-2DD096BA19E6}" destId="{3F482190-EC2A-4055-AF82-CF9DF425A37E}" srcOrd="0" destOrd="0" presId="urn:microsoft.com/office/officeart/2005/8/layout/hierarchy5"/>
    <dgm:cxn modelId="{3D665A93-F2C4-4F01-840F-D8F3B1DB8D5C}" type="presOf" srcId="{C2D95B17-137D-4AFB-B562-B31192CE0BB2}" destId="{6C593CCE-7C63-44B1-8C3B-9F6365C5B39E}" srcOrd="0" destOrd="0" presId="urn:microsoft.com/office/officeart/2005/8/layout/hierarchy5"/>
    <dgm:cxn modelId="{16B001BA-BCCD-46C3-A0D3-E5BD15576520}" type="presOf" srcId="{8672FFD2-E9BC-47D5-BFA3-855124FE59F0}" destId="{CC09ADEA-EFEF-4882-B3C0-31E06F1F071A}" srcOrd="0" destOrd="0" presId="urn:microsoft.com/office/officeart/2005/8/layout/hierarchy5"/>
    <dgm:cxn modelId="{B138A284-32F5-435B-B2EF-0CB126C8599E}" srcId="{EB31DE1A-C99C-4C6A-89D2-9312E4DB25F3}" destId="{F80C4AA5-2637-4B91-B1C9-DACD335EEBD1}" srcOrd="0" destOrd="0" parTransId="{D626E200-1358-408A-8F71-56BC4B5F614A}" sibTransId="{AF41360E-60A3-4349-91D0-FE26E978FE66}"/>
    <dgm:cxn modelId="{F35A42B9-C855-4DC6-90E6-256303F78B66}" type="presOf" srcId="{F8901CDE-1194-4D78-BDC4-DFE091913780}" destId="{E813443D-D3B3-40E6-A331-2E4A962C0AFB}" srcOrd="0" destOrd="0" presId="urn:microsoft.com/office/officeart/2005/8/layout/hierarchy5"/>
    <dgm:cxn modelId="{393DB243-B1AB-4CB9-9823-A712DCD39F7A}" type="presOf" srcId="{BEA82E44-606D-4E7D-9E5A-64EF9730E0DA}" destId="{39DE690D-3569-4091-A073-8248EDA2341C}" srcOrd="0" destOrd="0" presId="urn:microsoft.com/office/officeart/2005/8/layout/hierarchy5"/>
    <dgm:cxn modelId="{CAD3BE7F-3EE6-4A29-B2F5-8DA87D93FD8B}" type="presOf" srcId="{D626E200-1358-408A-8F71-56BC4B5F614A}" destId="{1364AAEA-8000-4327-8DC3-E0218705887E}" srcOrd="0" destOrd="0" presId="urn:microsoft.com/office/officeart/2005/8/layout/hierarchy5"/>
    <dgm:cxn modelId="{3B583A9D-1BDA-4849-95BB-ECBE4459CB08}" type="presOf" srcId="{7BA07E52-FB7B-4FD1-8E67-8BE740AB7086}" destId="{40B77C00-F99D-40A9-BA52-66025A32CA7F}" srcOrd="1" destOrd="0" presId="urn:microsoft.com/office/officeart/2005/8/layout/hierarchy5"/>
    <dgm:cxn modelId="{924395D4-5F86-436A-B816-131DD65967B8}" type="presOf" srcId="{F8901CDE-1194-4D78-BDC4-DFE091913780}" destId="{FE78924E-5293-4B9C-B0C3-EC2DC3B906A7}" srcOrd="1" destOrd="0" presId="urn:microsoft.com/office/officeart/2005/8/layout/hierarchy5"/>
    <dgm:cxn modelId="{973902FD-707E-4ED2-A5A8-C27D4194AC78}" srcId="{BDAC23A3-6980-44F1-B158-1EB64AF75364}" destId="{8EBEFDC1-35D3-4D83-A65E-2DD096BA19E6}" srcOrd="0" destOrd="0" parTransId="{0F56B900-4DA2-4A54-A7CC-B348479CF740}" sibTransId="{292BF31D-F02B-46D3-9236-2F3645F1A3BC}"/>
    <dgm:cxn modelId="{F1EF97B9-AC58-4C8F-ABB4-CC77A89DAAF8}" type="presParOf" srcId="{FDC98D3C-DCC2-4EE1-AB82-A6A70B328259}" destId="{29F925B3-EF91-4C4C-96F5-BE2790F7A63D}" srcOrd="0" destOrd="0" presId="urn:microsoft.com/office/officeart/2005/8/layout/hierarchy5"/>
    <dgm:cxn modelId="{C162FF5B-DDAF-4D7E-B932-41BE3EA1AD5D}" type="presParOf" srcId="{29F925B3-EF91-4C4C-96F5-BE2790F7A63D}" destId="{B5491F42-CA63-4FD2-9013-839D550DE635}" srcOrd="0" destOrd="0" presId="urn:microsoft.com/office/officeart/2005/8/layout/hierarchy5"/>
    <dgm:cxn modelId="{9353E81E-C20C-4FCA-9460-726B347757FD}" type="presParOf" srcId="{B5491F42-CA63-4FD2-9013-839D550DE635}" destId="{F814B51F-C523-4B77-B377-2F15531490E9}" srcOrd="0" destOrd="0" presId="urn:microsoft.com/office/officeart/2005/8/layout/hierarchy5"/>
    <dgm:cxn modelId="{8B8DBF57-C404-4C7C-A16B-742F74E5C54D}" type="presParOf" srcId="{F814B51F-C523-4B77-B377-2F15531490E9}" destId="{1393AA88-F8E5-4B0E-B713-5FADA40FC95A}" srcOrd="0" destOrd="0" presId="urn:microsoft.com/office/officeart/2005/8/layout/hierarchy5"/>
    <dgm:cxn modelId="{E76230A0-7238-4811-AD64-7F23A0098257}" type="presParOf" srcId="{F814B51F-C523-4B77-B377-2F15531490E9}" destId="{8D1DCE3F-7A22-4257-A399-63A3DEE94F8B}" srcOrd="1" destOrd="0" presId="urn:microsoft.com/office/officeart/2005/8/layout/hierarchy5"/>
    <dgm:cxn modelId="{5463BDDE-C8EA-4B31-BCF4-B66EB74C6754}" type="presParOf" srcId="{8D1DCE3F-7A22-4257-A399-63A3DEE94F8B}" destId="{1364AAEA-8000-4327-8DC3-E0218705887E}" srcOrd="0" destOrd="0" presId="urn:microsoft.com/office/officeart/2005/8/layout/hierarchy5"/>
    <dgm:cxn modelId="{C4644D73-2790-4447-9A66-5665EE7CF508}" type="presParOf" srcId="{1364AAEA-8000-4327-8DC3-E0218705887E}" destId="{B522D56C-AC47-4153-AC2B-DF0FA4BC2003}" srcOrd="0" destOrd="0" presId="urn:microsoft.com/office/officeart/2005/8/layout/hierarchy5"/>
    <dgm:cxn modelId="{AB8556A0-190B-4050-9D7E-D7F4E56FB9B9}" type="presParOf" srcId="{8D1DCE3F-7A22-4257-A399-63A3DEE94F8B}" destId="{ACD687BF-218B-427D-8EDC-BBD010B139AC}" srcOrd="1" destOrd="0" presId="urn:microsoft.com/office/officeart/2005/8/layout/hierarchy5"/>
    <dgm:cxn modelId="{36F58E52-E3EB-41E9-A87B-578534E1C960}" type="presParOf" srcId="{ACD687BF-218B-427D-8EDC-BBD010B139AC}" destId="{3FB5A4D1-324F-4183-996E-1E7EA4CB3B20}" srcOrd="0" destOrd="0" presId="urn:microsoft.com/office/officeart/2005/8/layout/hierarchy5"/>
    <dgm:cxn modelId="{1142DDBB-51E9-47CE-8796-1F2EB4A3D238}" type="presParOf" srcId="{ACD687BF-218B-427D-8EDC-BBD010B139AC}" destId="{071D665B-FA97-4090-AEB4-EE0A1C6D6E5A}" srcOrd="1" destOrd="0" presId="urn:microsoft.com/office/officeart/2005/8/layout/hierarchy5"/>
    <dgm:cxn modelId="{E02244E4-2806-4E7B-87A4-9609752A4E58}" type="presParOf" srcId="{8D1DCE3F-7A22-4257-A399-63A3DEE94F8B}" destId="{8CFA679A-EA5D-4D15-AA25-7F818532B9F6}" srcOrd="2" destOrd="0" presId="urn:microsoft.com/office/officeart/2005/8/layout/hierarchy5"/>
    <dgm:cxn modelId="{84AFC868-0635-48FD-ACB8-2998CE5E95E8}" type="presParOf" srcId="{8CFA679A-EA5D-4D15-AA25-7F818532B9F6}" destId="{40B77C00-F99D-40A9-BA52-66025A32CA7F}" srcOrd="0" destOrd="0" presId="urn:microsoft.com/office/officeart/2005/8/layout/hierarchy5"/>
    <dgm:cxn modelId="{89E7B942-2497-4373-8361-DBE59C8B03CA}" type="presParOf" srcId="{8D1DCE3F-7A22-4257-A399-63A3DEE94F8B}" destId="{2EFF656A-2570-4266-A802-9388D24A44C2}" srcOrd="3" destOrd="0" presId="urn:microsoft.com/office/officeart/2005/8/layout/hierarchy5"/>
    <dgm:cxn modelId="{12D85C8A-1DA5-48B9-B0BE-9D1702741CEE}" type="presParOf" srcId="{2EFF656A-2570-4266-A802-9388D24A44C2}" destId="{CC09ADEA-EFEF-4882-B3C0-31E06F1F071A}" srcOrd="0" destOrd="0" presId="urn:microsoft.com/office/officeart/2005/8/layout/hierarchy5"/>
    <dgm:cxn modelId="{653ADE89-550F-437E-8DD8-9D428B3F11F3}" type="presParOf" srcId="{2EFF656A-2570-4266-A802-9388D24A44C2}" destId="{8A0EF7A2-B04F-42C2-938E-B6968B3EEE11}" srcOrd="1" destOrd="0" presId="urn:microsoft.com/office/officeart/2005/8/layout/hierarchy5"/>
    <dgm:cxn modelId="{A11DC485-361D-4B12-BF4F-D0D62F1CDDDB}" type="presParOf" srcId="{8D1DCE3F-7A22-4257-A399-63A3DEE94F8B}" destId="{6C593CCE-7C63-44B1-8C3B-9F6365C5B39E}" srcOrd="4" destOrd="0" presId="urn:microsoft.com/office/officeart/2005/8/layout/hierarchy5"/>
    <dgm:cxn modelId="{CD2E72F2-64CA-4E83-823B-3694DDEED8C2}" type="presParOf" srcId="{6C593CCE-7C63-44B1-8C3B-9F6365C5B39E}" destId="{2B3C500C-C9E6-4687-B001-08E6D06502D8}" srcOrd="0" destOrd="0" presId="urn:microsoft.com/office/officeart/2005/8/layout/hierarchy5"/>
    <dgm:cxn modelId="{93D0FF38-378E-4626-A835-0BD93D2DE1D5}" type="presParOf" srcId="{8D1DCE3F-7A22-4257-A399-63A3DEE94F8B}" destId="{30FAF255-CF8D-4816-A595-A361BCBF1D05}" srcOrd="5" destOrd="0" presId="urn:microsoft.com/office/officeart/2005/8/layout/hierarchy5"/>
    <dgm:cxn modelId="{CE135FB4-80BA-483E-B2DE-B95B3AE7F225}" type="presParOf" srcId="{30FAF255-CF8D-4816-A595-A361BCBF1D05}" destId="{09E1EEBC-EFEE-4D1B-85E0-CC022396C707}" srcOrd="0" destOrd="0" presId="urn:microsoft.com/office/officeart/2005/8/layout/hierarchy5"/>
    <dgm:cxn modelId="{BC1CF599-D150-4735-93EB-294B72EB6D0A}" type="presParOf" srcId="{30FAF255-CF8D-4816-A595-A361BCBF1D05}" destId="{D8F75E8F-98CC-4A5A-BA9B-22D7DD0911A2}" srcOrd="1" destOrd="0" presId="urn:microsoft.com/office/officeart/2005/8/layout/hierarchy5"/>
    <dgm:cxn modelId="{30AC2F5D-849A-4908-974F-29FF4B3BD86D}" type="presParOf" srcId="{D8F75E8F-98CC-4A5A-BA9B-22D7DD0911A2}" destId="{91B3A9F4-34F7-4082-899E-B477A9A71F7D}" srcOrd="0" destOrd="0" presId="urn:microsoft.com/office/officeart/2005/8/layout/hierarchy5"/>
    <dgm:cxn modelId="{571D4290-5519-4560-A58F-0807B79540C9}" type="presParOf" srcId="{91B3A9F4-34F7-4082-899E-B477A9A71F7D}" destId="{C6F1C692-9C8D-463B-9A4A-B9E069B92D29}" srcOrd="0" destOrd="0" presId="urn:microsoft.com/office/officeart/2005/8/layout/hierarchy5"/>
    <dgm:cxn modelId="{0E781F70-26A6-476E-8E51-105A6B29447B}" type="presParOf" srcId="{D8F75E8F-98CC-4A5A-BA9B-22D7DD0911A2}" destId="{963125AC-F729-45EA-90A7-D1978DB442AA}" srcOrd="1" destOrd="0" presId="urn:microsoft.com/office/officeart/2005/8/layout/hierarchy5"/>
    <dgm:cxn modelId="{C9F0F8F0-416B-4F19-B1FB-EF751C9FB0DA}" type="presParOf" srcId="{963125AC-F729-45EA-90A7-D1978DB442AA}" destId="{3F482190-EC2A-4055-AF82-CF9DF425A37E}" srcOrd="0" destOrd="0" presId="urn:microsoft.com/office/officeart/2005/8/layout/hierarchy5"/>
    <dgm:cxn modelId="{60C99196-20CA-4F62-A4AD-B729C36BABD1}" type="presParOf" srcId="{963125AC-F729-45EA-90A7-D1978DB442AA}" destId="{B70F9538-E889-4C3C-9691-37A8611152F1}" srcOrd="1" destOrd="0" presId="urn:microsoft.com/office/officeart/2005/8/layout/hierarchy5"/>
    <dgm:cxn modelId="{D7866D93-A998-4EDF-BC47-915282F38BE7}" type="presParOf" srcId="{D8F75E8F-98CC-4A5A-BA9B-22D7DD0911A2}" destId="{FB1322C0-C261-4A98-9159-ECD710D4C693}" srcOrd="2" destOrd="0" presId="urn:microsoft.com/office/officeart/2005/8/layout/hierarchy5"/>
    <dgm:cxn modelId="{240ED61C-02B9-48BF-B1D1-7CB6AE567BED}" type="presParOf" srcId="{FB1322C0-C261-4A98-9159-ECD710D4C693}" destId="{1F82C497-1F73-4E24-9AFB-1C25E36EC5B6}" srcOrd="0" destOrd="0" presId="urn:microsoft.com/office/officeart/2005/8/layout/hierarchy5"/>
    <dgm:cxn modelId="{EF60683D-C6D6-4A96-B9E4-C06DF940024F}" type="presParOf" srcId="{D8F75E8F-98CC-4A5A-BA9B-22D7DD0911A2}" destId="{FA2212BA-D251-4793-B1ED-3C8311D443B2}" srcOrd="3" destOrd="0" presId="urn:microsoft.com/office/officeart/2005/8/layout/hierarchy5"/>
    <dgm:cxn modelId="{3548E88E-A111-497D-B3E8-9DA7522C8A9C}" type="presParOf" srcId="{FA2212BA-D251-4793-B1ED-3C8311D443B2}" destId="{39DE690D-3569-4091-A073-8248EDA2341C}" srcOrd="0" destOrd="0" presId="urn:microsoft.com/office/officeart/2005/8/layout/hierarchy5"/>
    <dgm:cxn modelId="{99761A8A-C62A-40DA-A2D4-092EA7DC729B}" type="presParOf" srcId="{FA2212BA-D251-4793-B1ED-3C8311D443B2}" destId="{CBE65469-B37C-4C90-9B51-BDC006856C17}" srcOrd="1" destOrd="0" presId="urn:microsoft.com/office/officeart/2005/8/layout/hierarchy5"/>
    <dgm:cxn modelId="{0475989D-567E-4589-9DD2-F83C78D2E41E}" type="presParOf" srcId="{D8F75E8F-98CC-4A5A-BA9B-22D7DD0911A2}" destId="{E813443D-D3B3-40E6-A331-2E4A962C0AFB}" srcOrd="4" destOrd="0" presId="urn:microsoft.com/office/officeart/2005/8/layout/hierarchy5"/>
    <dgm:cxn modelId="{35D8E9E2-C724-46D6-B696-3B97E5B6F627}" type="presParOf" srcId="{E813443D-D3B3-40E6-A331-2E4A962C0AFB}" destId="{FE78924E-5293-4B9C-B0C3-EC2DC3B906A7}" srcOrd="0" destOrd="0" presId="urn:microsoft.com/office/officeart/2005/8/layout/hierarchy5"/>
    <dgm:cxn modelId="{3CAA959C-C22C-4717-A675-2B052933818A}" type="presParOf" srcId="{D8F75E8F-98CC-4A5A-BA9B-22D7DD0911A2}" destId="{780F9005-3F95-4B88-BF69-B51B261FEF02}" srcOrd="5" destOrd="0" presId="urn:microsoft.com/office/officeart/2005/8/layout/hierarchy5"/>
    <dgm:cxn modelId="{10ED88CA-084B-44EF-9556-95914AD61F61}" type="presParOf" srcId="{780F9005-3F95-4B88-BF69-B51B261FEF02}" destId="{9666C4CA-E18D-4684-ABDC-E909A0F53322}" srcOrd="0" destOrd="0" presId="urn:microsoft.com/office/officeart/2005/8/layout/hierarchy5"/>
    <dgm:cxn modelId="{0105DC65-4A42-4C98-9F20-D3F8F5B8E7EB}" type="presParOf" srcId="{780F9005-3F95-4B88-BF69-B51B261FEF02}" destId="{705359C1-AE03-4608-9421-9A395B8F6101}" srcOrd="1" destOrd="0" presId="urn:microsoft.com/office/officeart/2005/8/layout/hierarchy5"/>
    <dgm:cxn modelId="{2F071C65-0BFF-4B5F-8575-E37B2E028C0E}" type="presParOf" srcId="{FDC98D3C-DCC2-4EE1-AB82-A6A70B328259}" destId="{BB54C305-900E-442C-B9F5-32C0482043E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0F203-DA18-456F-92FC-565E1755AFF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0FF15B-89CD-444C-95F6-3E78AD6BFC23}">
      <dgm:prSet phldrT="[Текст]"/>
      <dgm:spPr/>
      <dgm:t>
        <a:bodyPr/>
        <a:lstStyle/>
        <a:p>
          <a:pPr algn="ctr"/>
          <a:r>
            <a:rPr lang="uk-UA" dirty="0" smtClean="0"/>
            <a:t>1</a:t>
          </a:r>
          <a:endParaRPr lang="ru-RU" dirty="0"/>
        </a:p>
      </dgm:t>
    </dgm:pt>
    <dgm:pt modelId="{357D7F7E-1B63-4619-A7D1-BE94C2F2F2E5}" type="parTrans" cxnId="{49B0FB77-C963-415A-AB39-472904893799}">
      <dgm:prSet/>
      <dgm:spPr/>
      <dgm:t>
        <a:bodyPr/>
        <a:lstStyle/>
        <a:p>
          <a:pPr algn="ctr"/>
          <a:endParaRPr lang="ru-RU"/>
        </a:p>
      </dgm:t>
    </dgm:pt>
    <dgm:pt modelId="{B163E211-7CB4-4F32-BE12-F6E1D3774007}" type="sibTrans" cxnId="{49B0FB77-C963-415A-AB39-472904893799}">
      <dgm:prSet/>
      <dgm:spPr/>
      <dgm:t>
        <a:bodyPr/>
        <a:lstStyle/>
        <a:p>
          <a:pPr algn="ctr"/>
          <a:endParaRPr lang="ru-RU"/>
        </a:p>
      </dgm:t>
    </dgm:pt>
    <dgm:pt modelId="{C0F1710E-C294-40AD-BF0C-0A9C09B20D5E}">
      <dgm:prSet phldrT="[Текст]"/>
      <dgm:spPr/>
      <dgm:t>
        <a:bodyPr/>
        <a:lstStyle/>
        <a:p>
          <a:pPr algn="ctr"/>
          <a:r>
            <a:rPr lang="uk-UA" dirty="0" smtClean="0"/>
            <a:t>2</a:t>
          </a:r>
          <a:endParaRPr lang="ru-RU" dirty="0"/>
        </a:p>
      </dgm:t>
    </dgm:pt>
    <dgm:pt modelId="{33424C55-476A-4B19-841F-9597A7CDDDB8}" type="parTrans" cxnId="{01E6A1CC-E6DF-4544-A7EB-D5554493F55E}">
      <dgm:prSet/>
      <dgm:spPr/>
      <dgm:t>
        <a:bodyPr/>
        <a:lstStyle/>
        <a:p>
          <a:pPr algn="ctr"/>
          <a:endParaRPr lang="ru-RU"/>
        </a:p>
      </dgm:t>
    </dgm:pt>
    <dgm:pt modelId="{C9AD2172-65B0-4F78-8DF9-427BB89EDA5B}" type="sibTrans" cxnId="{01E6A1CC-E6DF-4544-A7EB-D5554493F55E}">
      <dgm:prSet/>
      <dgm:spPr/>
      <dgm:t>
        <a:bodyPr/>
        <a:lstStyle/>
        <a:p>
          <a:pPr algn="ctr"/>
          <a:endParaRPr lang="ru-RU"/>
        </a:p>
      </dgm:t>
    </dgm:pt>
    <dgm:pt modelId="{D0BC44C9-D93C-4803-ADFC-A2D4CBDE58BB}">
      <dgm:prSet phldrT="[Текст]"/>
      <dgm:spPr/>
      <dgm:t>
        <a:bodyPr/>
        <a:lstStyle/>
        <a:p>
          <a:pPr algn="ctr"/>
          <a:r>
            <a:rPr lang="ru-RU"/>
            <a:t>з</a:t>
          </a:r>
          <a:r>
            <a:rPr lang="ru-RU">
              <a:latin typeface="Franklin Gothic Book"/>
            </a:rPr>
            <a:t>’</a:t>
          </a:r>
          <a:r>
            <a:rPr lang="ru-RU"/>
            <a:t>єднання </a:t>
          </a:r>
        </a:p>
      </dgm:t>
    </dgm:pt>
    <dgm:pt modelId="{B52D059E-140A-44AC-AFE9-9EB8DDDC16FE}" type="parTrans" cxnId="{10217ECC-A4AA-42EA-B86E-AA7FC2803700}">
      <dgm:prSet/>
      <dgm:spPr/>
      <dgm:t>
        <a:bodyPr/>
        <a:lstStyle/>
        <a:p>
          <a:pPr algn="ctr"/>
          <a:endParaRPr lang="ru-RU"/>
        </a:p>
      </dgm:t>
    </dgm:pt>
    <dgm:pt modelId="{3B237798-8338-4096-A3CC-240AB2000191}" type="sibTrans" cxnId="{10217ECC-A4AA-42EA-B86E-AA7FC2803700}">
      <dgm:prSet/>
      <dgm:spPr/>
      <dgm:t>
        <a:bodyPr/>
        <a:lstStyle/>
        <a:p>
          <a:pPr algn="ctr"/>
          <a:endParaRPr lang="ru-RU"/>
        </a:p>
      </dgm:t>
    </dgm:pt>
    <dgm:pt modelId="{2066CCD5-553D-4B01-90C0-90704C552AE8}">
      <dgm:prSet phldrT="[Текст]"/>
      <dgm:spPr/>
      <dgm:t>
        <a:bodyPr/>
        <a:lstStyle/>
        <a:p>
          <a:pPr algn="ctr"/>
          <a:r>
            <a:rPr lang="ru-RU"/>
            <a:t>м</a:t>
          </a:r>
          <a:r>
            <a:rPr lang="ru-RU">
              <a:latin typeface="Franklin Gothic Book"/>
            </a:rPr>
            <a:t>’</a:t>
          </a:r>
          <a:r>
            <a:rPr lang="ru-RU"/>
            <a:t>язи</a:t>
          </a:r>
        </a:p>
      </dgm:t>
    </dgm:pt>
    <dgm:pt modelId="{F515D413-AE4C-4260-AB5F-48DC1B238586}" type="parTrans" cxnId="{AAC99622-F163-4E70-B0B6-16335990435B}">
      <dgm:prSet/>
      <dgm:spPr/>
      <dgm:t>
        <a:bodyPr/>
        <a:lstStyle/>
        <a:p>
          <a:pPr algn="ctr"/>
          <a:endParaRPr lang="ru-RU"/>
        </a:p>
      </dgm:t>
    </dgm:pt>
    <dgm:pt modelId="{E6A2B689-8819-4385-BFFE-5B8C25B7E3EC}" type="sibTrans" cxnId="{AAC99622-F163-4E70-B0B6-16335990435B}">
      <dgm:prSet/>
      <dgm:spPr/>
      <dgm:t>
        <a:bodyPr/>
        <a:lstStyle/>
        <a:p>
          <a:pPr algn="ctr"/>
          <a:endParaRPr lang="ru-RU"/>
        </a:p>
      </dgm:t>
    </dgm:pt>
    <dgm:pt modelId="{2431F770-FF92-4D36-BDB7-5B2F55117BCA}" type="pres">
      <dgm:prSet presAssocID="{4040F203-DA18-456F-92FC-565E1755AF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782BB-CA0E-439B-A3CC-C301C708B13D}" type="pres">
      <dgm:prSet presAssocID="{F40FF15B-89CD-444C-95F6-3E78AD6BFC23}" presName="root1" presStyleCnt="0"/>
      <dgm:spPr/>
      <dgm:t>
        <a:bodyPr/>
        <a:lstStyle/>
        <a:p>
          <a:endParaRPr lang="ru-RU"/>
        </a:p>
      </dgm:t>
    </dgm:pt>
    <dgm:pt modelId="{BE6EFCF4-DA0A-4084-9AF6-6071A6DC713C}" type="pres">
      <dgm:prSet presAssocID="{F40FF15B-89CD-444C-95F6-3E78AD6BFC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F8E8A-2645-4DA8-BCAF-B98A331E4E74}" type="pres">
      <dgm:prSet presAssocID="{F40FF15B-89CD-444C-95F6-3E78AD6BFC23}" presName="level2hierChild" presStyleCnt="0"/>
      <dgm:spPr/>
      <dgm:t>
        <a:bodyPr/>
        <a:lstStyle/>
        <a:p>
          <a:endParaRPr lang="ru-RU"/>
        </a:p>
      </dgm:t>
    </dgm:pt>
    <dgm:pt modelId="{0439AC73-9120-4A73-AC9F-4EE3584F05A4}" type="pres">
      <dgm:prSet presAssocID="{33424C55-476A-4B19-841F-9597A7CDDDB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76EAD41-002A-43AE-813E-EEC89A04AC01}" type="pres">
      <dgm:prSet presAssocID="{33424C55-476A-4B19-841F-9597A7CDDDB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406C710-7DAF-4741-AC47-90118170751B}" type="pres">
      <dgm:prSet presAssocID="{C0F1710E-C294-40AD-BF0C-0A9C09B20D5E}" presName="root2" presStyleCnt="0"/>
      <dgm:spPr/>
      <dgm:t>
        <a:bodyPr/>
        <a:lstStyle/>
        <a:p>
          <a:endParaRPr lang="ru-RU"/>
        </a:p>
      </dgm:t>
    </dgm:pt>
    <dgm:pt modelId="{27DB7585-7FEC-497B-A35F-73DAF48336FD}" type="pres">
      <dgm:prSet presAssocID="{C0F1710E-C294-40AD-BF0C-0A9C09B20D5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5940CB-5606-49AA-A616-A8462B4C0AFA}" type="pres">
      <dgm:prSet presAssocID="{C0F1710E-C294-40AD-BF0C-0A9C09B20D5E}" presName="level3hierChild" presStyleCnt="0"/>
      <dgm:spPr/>
      <dgm:t>
        <a:bodyPr/>
        <a:lstStyle/>
        <a:p>
          <a:endParaRPr lang="ru-RU"/>
        </a:p>
      </dgm:t>
    </dgm:pt>
    <dgm:pt modelId="{8BC284DF-A710-43FC-B1C4-26A04F24FB59}" type="pres">
      <dgm:prSet presAssocID="{B52D059E-140A-44AC-AFE9-9EB8DDDC16F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EEA8DA3-87F3-4692-889D-D256401EE95C}" type="pres">
      <dgm:prSet presAssocID="{B52D059E-140A-44AC-AFE9-9EB8DDDC16F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6F818F6-AFDA-4932-AD10-BDBA25F19E6C}" type="pres">
      <dgm:prSet presAssocID="{D0BC44C9-D93C-4803-ADFC-A2D4CBDE58BB}" presName="root2" presStyleCnt="0"/>
      <dgm:spPr/>
      <dgm:t>
        <a:bodyPr/>
        <a:lstStyle/>
        <a:p>
          <a:endParaRPr lang="ru-RU"/>
        </a:p>
      </dgm:t>
    </dgm:pt>
    <dgm:pt modelId="{1B61B72E-0715-4238-BAFB-F7EA5C0BA277}" type="pres">
      <dgm:prSet presAssocID="{D0BC44C9-D93C-4803-ADFC-A2D4CBDE58B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C5DBAB-251F-4E64-87CD-8FAC1B096B67}" type="pres">
      <dgm:prSet presAssocID="{D0BC44C9-D93C-4803-ADFC-A2D4CBDE58BB}" presName="level3hierChild" presStyleCnt="0"/>
      <dgm:spPr/>
      <dgm:t>
        <a:bodyPr/>
        <a:lstStyle/>
        <a:p>
          <a:endParaRPr lang="ru-RU"/>
        </a:p>
      </dgm:t>
    </dgm:pt>
    <dgm:pt modelId="{59570FFB-3B52-4949-8A28-56DBEAE0A0D1}" type="pres">
      <dgm:prSet presAssocID="{F515D413-AE4C-4260-AB5F-48DC1B23858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A4FD749-6094-4517-BD46-0165A133C1C8}" type="pres">
      <dgm:prSet presAssocID="{F515D413-AE4C-4260-AB5F-48DC1B23858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2259B44-6EAD-4539-B0BC-B01273DF4A22}" type="pres">
      <dgm:prSet presAssocID="{2066CCD5-553D-4B01-90C0-90704C552AE8}" presName="root2" presStyleCnt="0"/>
      <dgm:spPr/>
      <dgm:t>
        <a:bodyPr/>
        <a:lstStyle/>
        <a:p>
          <a:endParaRPr lang="ru-RU"/>
        </a:p>
      </dgm:t>
    </dgm:pt>
    <dgm:pt modelId="{937C8537-7B52-4C7F-BD56-744662C9DE9A}" type="pres">
      <dgm:prSet presAssocID="{2066CCD5-553D-4B01-90C0-90704C552AE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1FF99-4FFF-45FB-8E4D-1DA21B5C82AF}" type="pres">
      <dgm:prSet presAssocID="{2066CCD5-553D-4B01-90C0-90704C552AE8}" presName="level3hierChild" presStyleCnt="0"/>
      <dgm:spPr/>
      <dgm:t>
        <a:bodyPr/>
        <a:lstStyle/>
        <a:p>
          <a:endParaRPr lang="ru-RU"/>
        </a:p>
      </dgm:t>
    </dgm:pt>
  </dgm:ptLst>
  <dgm:cxnLst>
    <dgm:cxn modelId="{AAC99622-F163-4E70-B0B6-16335990435B}" srcId="{F40FF15B-89CD-444C-95F6-3E78AD6BFC23}" destId="{2066CCD5-553D-4B01-90C0-90704C552AE8}" srcOrd="2" destOrd="0" parTransId="{F515D413-AE4C-4260-AB5F-48DC1B238586}" sibTransId="{E6A2B689-8819-4385-BFFE-5B8C25B7E3EC}"/>
    <dgm:cxn modelId="{E2E03642-168E-42E1-8E37-7376EC7D178C}" type="presOf" srcId="{B52D059E-140A-44AC-AFE9-9EB8DDDC16FE}" destId="{BEEA8DA3-87F3-4692-889D-D256401EE95C}" srcOrd="1" destOrd="0" presId="urn:microsoft.com/office/officeart/2005/8/layout/hierarchy2"/>
    <dgm:cxn modelId="{10217ECC-A4AA-42EA-B86E-AA7FC2803700}" srcId="{F40FF15B-89CD-444C-95F6-3E78AD6BFC23}" destId="{D0BC44C9-D93C-4803-ADFC-A2D4CBDE58BB}" srcOrd="1" destOrd="0" parTransId="{B52D059E-140A-44AC-AFE9-9EB8DDDC16FE}" sibTransId="{3B237798-8338-4096-A3CC-240AB2000191}"/>
    <dgm:cxn modelId="{9FB4EC76-0BF3-4D1E-80F5-9FF9A3AC5A97}" type="presOf" srcId="{C0F1710E-C294-40AD-BF0C-0A9C09B20D5E}" destId="{27DB7585-7FEC-497B-A35F-73DAF48336FD}" srcOrd="0" destOrd="0" presId="urn:microsoft.com/office/officeart/2005/8/layout/hierarchy2"/>
    <dgm:cxn modelId="{01E6A1CC-E6DF-4544-A7EB-D5554493F55E}" srcId="{F40FF15B-89CD-444C-95F6-3E78AD6BFC23}" destId="{C0F1710E-C294-40AD-BF0C-0A9C09B20D5E}" srcOrd="0" destOrd="0" parTransId="{33424C55-476A-4B19-841F-9597A7CDDDB8}" sibTransId="{C9AD2172-65B0-4F78-8DF9-427BB89EDA5B}"/>
    <dgm:cxn modelId="{2D45D19B-543B-4786-866C-0C2A6E60AD75}" type="presOf" srcId="{B52D059E-140A-44AC-AFE9-9EB8DDDC16FE}" destId="{8BC284DF-A710-43FC-B1C4-26A04F24FB59}" srcOrd="0" destOrd="0" presId="urn:microsoft.com/office/officeart/2005/8/layout/hierarchy2"/>
    <dgm:cxn modelId="{30E0C422-29EE-43FA-99B9-B440222B10A3}" type="presOf" srcId="{33424C55-476A-4B19-841F-9597A7CDDDB8}" destId="{0439AC73-9120-4A73-AC9F-4EE3584F05A4}" srcOrd="0" destOrd="0" presId="urn:microsoft.com/office/officeart/2005/8/layout/hierarchy2"/>
    <dgm:cxn modelId="{43FE4A29-F6F0-4B67-A20C-B05940BDF575}" type="presOf" srcId="{33424C55-476A-4B19-841F-9597A7CDDDB8}" destId="{F76EAD41-002A-43AE-813E-EEC89A04AC01}" srcOrd="1" destOrd="0" presId="urn:microsoft.com/office/officeart/2005/8/layout/hierarchy2"/>
    <dgm:cxn modelId="{819DACBA-A1E7-419F-8172-2993EF123567}" type="presOf" srcId="{4040F203-DA18-456F-92FC-565E1755AFF2}" destId="{2431F770-FF92-4D36-BDB7-5B2F55117BCA}" srcOrd="0" destOrd="0" presId="urn:microsoft.com/office/officeart/2005/8/layout/hierarchy2"/>
    <dgm:cxn modelId="{60FBCE26-1AFC-4DCB-A5B2-5FFF5BF1B1F4}" type="presOf" srcId="{F40FF15B-89CD-444C-95F6-3E78AD6BFC23}" destId="{BE6EFCF4-DA0A-4084-9AF6-6071A6DC713C}" srcOrd="0" destOrd="0" presId="urn:microsoft.com/office/officeart/2005/8/layout/hierarchy2"/>
    <dgm:cxn modelId="{CCEA4330-43FD-4939-9C30-0CE8D19FB509}" type="presOf" srcId="{2066CCD5-553D-4B01-90C0-90704C552AE8}" destId="{937C8537-7B52-4C7F-BD56-744662C9DE9A}" srcOrd="0" destOrd="0" presId="urn:microsoft.com/office/officeart/2005/8/layout/hierarchy2"/>
    <dgm:cxn modelId="{49B0FB77-C963-415A-AB39-472904893799}" srcId="{4040F203-DA18-456F-92FC-565E1755AFF2}" destId="{F40FF15B-89CD-444C-95F6-3E78AD6BFC23}" srcOrd="0" destOrd="0" parTransId="{357D7F7E-1B63-4619-A7D1-BE94C2F2F2E5}" sibTransId="{B163E211-7CB4-4F32-BE12-F6E1D3774007}"/>
    <dgm:cxn modelId="{289DC372-D746-4963-9E05-EAEB2531C836}" type="presOf" srcId="{F515D413-AE4C-4260-AB5F-48DC1B238586}" destId="{AA4FD749-6094-4517-BD46-0165A133C1C8}" srcOrd="1" destOrd="0" presId="urn:microsoft.com/office/officeart/2005/8/layout/hierarchy2"/>
    <dgm:cxn modelId="{45690543-B4FE-42E4-A3A0-13EDC9673935}" type="presOf" srcId="{F515D413-AE4C-4260-AB5F-48DC1B238586}" destId="{59570FFB-3B52-4949-8A28-56DBEAE0A0D1}" srcOrd="0" destOrd="0" presId="urn:microsoft.com/office/officeart/2005/8/layout/hierarchy2"/>
    <dgm:cxn modelId="{EEB4317C-0A6E-493E-A1F9-632DB2E8801A}" type="presOf" srcId="{D0BC44C9-D93C-4803-ADFC-A2D4CBDE58BB}" destId="{1B61B72E-0715-4238-BAFB-F7EA5C0BA277}" srcOrd="0" destOrd="0" presId="urn:microsoft.com/office/officeart/2005/8/layout/hierarchy2"/>
    <dgm:cxn modelId="{7D29D99C-3652-4A3D-A747-4F0BD82AD76D}" type="presParOf" srcId="{2431F770-FF92-4D36-BDB7-5B2F55117BCA}" destId="{DE1782BB-CA0E-439B-A3CC-C301C708B13D}" srcOrd="0" destOrd="0" presId="urn:microsoft.com/office/officeart/2005/8/layout/hierarchy2"/>
    <dgm:cxn modelId="{C1AFF415-5D0E-4841-9B9E-9E07F7DAF72B}" type="presParOf" srcId="{DE1782BB-CA0E-439B-A3CC-C301C708B13D}" destId="{BE6EFCF4-DA0A-4084-9AF6-6071A6DC713C}" srcOrd="0" destOrd="0" presId="urn:microsoft.com/office/officeart/2005/8/layout/hierarchy2"/>
    <dgm:cxn modelId="{F884B85E-241E-44DC-A651-4495DDB2ACFC}" type="presParOf" srcId="{DE1782BB-CA0E-439B-A3CC-C301C708B13D}" destId="{346F8E8A-2645-4DA8-BCAF-B98A331E4E74}" srcOrd="1" destOrd="0" presId="urn:microsoft.com/office/officeart/2005/8/layout/hierarchy2"/>
    <dgm:cxn modelId="{F2B6FF41-3BFE-4B93-B74A-EEB84636876B}" type="presParOf" srcId="{346F8E8A-2645-4DA8-BCAF-B98A331E4E74}" destId="{0439AC73-9120-4A73-AC9F-4EE3584F05A4}" srcOrd="0" destOrd="0" presId="urn:microsoft.com/office/officeart/2005/8/layout/hierarchy2"/>
    <dgm:cxn modelId="{AE120026-C903-42D3-972F-C5F78E7CC384}" type="presParOf" srcId="{0439AC73-9120-4A73-AC9F-4EE3584F05A4}" destId="{F76EAD41-002A-43AE-813E-EEC89A04AC01}" srcOrd="0" destOrd="0" presId="urn:microsoft.com/office/officeart/2005/8/layout/hierarchy2"/>
    <dgm:cxn modelId="{62829ABF-51CC-45C3-9DA6-6D65A618981D}" type="presParOf" srcId="{346F8E8A-2645-4DA8-BCAF-B98A331E4E74}" destId="{A406C710-7DAF-4741-AC47-90118170751B}" srcOrd="1" destOrd="0" presId="urn:microsoft.com/office/officeart/2005/8/layout/hierarchy2"/>
    <dgm:cxn modelId="{5F434E32-919E-4BCF-8254-CA25967DE959}" type="presParOf" srcId="{A406C710-7DAF-4741-AC47-90118170751B}" destId="{27DB7585-7FEC-497B-A35F-73DAF48336FD}" srcOrd="0" destOrd="0" presId="urn:microsoft.com/office/officeart/2005/8/layout/hierarchy2"/>
    <dgm:cxn modelId="{4B9DCD61-44A7-4CA6-AE91-5286CC74B262}" type="presParOf" srcId="{A406C710-7DAF-4741-AC47-90118170751B}" destId="{505940CB-5606-49AA-A616-A8462B4C0AFA}" srcOrd="1" destOrd="0" presId="urn:microsoft.com/office/officeart/2005/8/layout/hierarchy2"/>
    <dgm:cxn modelId="{444A52D7-5605-4E5E-AAE2-C873A9862B42}" type="presParOf" srcId="{346F8E8A-2645-4DA8-BCAF-B98A331E4E74}" destId="{8BC284DF-A710-43FC-B1C4-26A04F24FB59}" srcOrd="2" destOrd="0" presId="urn:microsoft.com/office/officeart/2005/8/layout/hierarchy2"/>
    <dgm:cxn modelId="{9D0EA3AA-1FEC-4BAF-AE75-E54F58E5D3BF}" type="presParOf" srcId="{8BC284DF-A710-43FC-B1C4-26A04F24FB59}" destId="{BEEA8DA3-87F3-4692-889D-D256401EE95C}" srcOrd="0" destOrd="0" presId="urn:microsoft.com/office/officeart/2005/8/layout/hierarchy2"/>
    <dgm:cxn modelId="{47711454-B8F1-4933-81C6-684906AC40F1}" type="presParOf" srcId="{346F8E8A-2645-4DA8-BCAF-B98A331E4E74}" destId="{76F818F6-AFDA-4932-AD10-BDBA25F19E6C}" srcOrd="3" destOrd="0" presId="urn:microsoft.com/office/officeart/2005/8/layout/hierarchy2"/>
    <dgm:cxn modelId="{A0AC3CAE-F8E5-4479-8742-E6925EEA433D}" type="presParOf" srcId="{76F818F6-AFDA-4932-AD10-BDBA25F19E6C}" destId="{1B61B72E-0715-4238-BAFB-F7EA5C0BA277}" srcOrd="0" destOrd="0" presId="urn:microsoft.com/office/officeart/2005/8/layout/hierarchy2"/>
    <dgm:cxn modelId="{9FB9EFB9-6819-427D-9027-2CEA3F6081A0}" type="presParOf" srcId="{76F818F6-AFDA-4932-AD10-BDBA25F19E6C}" destId="{CEC5DBAB-251F-4E64-87CD-8FAC1B096B67}" srcOrd="1" destOrd="0" presId="urn:microsoft.com/office/officeart/2005/8/layout/hierarchy2"/>
    <dgm:cxn modelId="{D0EE3166-5E40-49C8-BEDE-C352ACD8450D}" type="presParOf" srcId="{346F8E8A-2645-4DA8-BCAF-B98A331E4E74}" destId="{59570FFB-3B52-4949-8A28-56DBEAE0A0D1}" srcOrd="4" destOrd="0" presId="urn:microsoft.com/office/officeart/2005/8/layout/hierarchy2"/>
    <dgm:cxn modelId="{83714B39-08FA-4811-8463-2EB978F00545}" type="presParOf" srcId="{59570FFB-3B52-4949-8A28-56DBEAE0A0D1}" destId="{AA4FD749-6094-4517-BD46-0165A133C1C8}" srcOrd="0" destOrd="0" presId="urn:microsoft.com/office/officeart/2005/8/layout/hierarchy2"/>
    <dgm:cxn modelId="{CDC7C4A5-224E-444D-8824-5D9927BA5D0C}" type="presParOf" srcId="{346F8E8A-2645-4DA8-BCAF-B98A331E4E74}" destId="{F2259B44-6EAD-4539-B0BC-B01273DF4A22}" srcOrd="5" destOrd="0" presId="urn:microsoft.com/office/officeart/2005/8/layout/hierarchy2"/>
    <dgm:cxn modelId="{17882A55-17CB-43EA-8212-A0DD702BA62E}" type="presParOf" srcId="{F2259B44-6EAD-4539-B0BC-B01273DF4A22}" destId="{937C8537-7B52-4C7F-BD56-744662C9DE9A}" srcOrd="0" destOrd="0" presId="urn:microsoft.com/office/officeart/2005/8/layout/hierarchy2"/>
    <dgm:cxn modelId="{A19EF72A-1F36-456D-A385-98ADEC4F6A98}" type="presParOf" srcId="{F2259B44-6EAD-4539-B0BC-B01273DF4A22}" destId="{1811FF99-4FFF-45FB-8E4D-1DA21B5C82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4C577-F929-4CC8-81EE-AC76959B22ED}" type="doc">
      <dgm:prSet loTypeId="urn:microsoft.com/office/officeart/2005/8/layout/radial3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6C6A0A-F667-475E-960C-631ACCADF64A}">
      <dgm:prSet phldrT="[Текст]"/>
      <dgm:spPr/>
      <dgm:t>
        <a:bodyPr/>
        <a:lstStyle/>
        <a:p>
          <a:r>
            <a:rPr lang="ru-RU"/>
            <a:t>опорно-рухова система (функції)</a:t>
          </a:r>
        </a:p>
      </dgm:t>
    </dgm:pt>
    <dgm:pt modelId="{A634B4C9-2B07-4800-A350-CFFD4DE46315}" type="parTrans" cxnId="{D3A2A35A-BC53-4360-BC2D-78126B5858E2}">
      <dgm:prSet/>
      <dgm:spPr/>
      <dgm:t>
        <a:bodyPr/>
        <a:lstStyle/>
        <a:p>
          <a:endParaRPr lang="ru-RU"/>
        </a:p>
      </dgm:t>
    </dgm:pt>
    <dgm:pt modelId="{02D3EF73-846B-448B-ABED-830DE108EB9C}" type="sibTrans" cxnId="{D3A2A35A-BC53-4360-BC2D-78126B5858E2}">
      <dgm:prSet/>
      <dgm:spPr/>
      <dgm:t>
        <a:bodyPr/>
        <a:lstStyle/>
        <a:p>
          <a:endParaRPr lang="ru-RU"/>
        </a:p>
      </dgm:t>
    </dgm:pt>
    <dgm:pt modelId="{0B00F864-9D18-409D-BF35-DC0F7FB1A64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30AB348-F05F-4E93-B247-E2305AF602E1}" type="parTrans" cxnId="{AC30AD7A-0DE1-416F-B470-771CF09DF833}">
      <dgm:prSet/>
      <dgm:spPr/>
      <dgm:t>
        <a:bodyPr/>
        <a:lstStyle/>
        <a:p>
          <a:endParaRPr lang="ru-RU"/>
        </a:p>
      </dgm:t>
    </dgm:pt>
    <dgm:pt modelId="{A3FAEA50-F771-4887-8AAB-EC59A5F1955C}" type="sibTrans" cxnId="{AC30AD7A-0DE1-416F-B470-771CF09DF833}">
      <dgm:prSet/>
      <dgm:spPr/>
      <dgm:t>
        <a:bodyPr/>
        <a:lstStyle/>
        <a:p>
          <a:endParaRPr lang="ru-RU"/>
        </a:p>
      </dgm:t>
    </dgm:pt>
    <dgm:pt modelId="{997C3645-7406-40EE-B568-9644C3CDDF8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F15E86-E9B0-452A-B9B5-19BF09E00BC3}" type="parTrans" cxnId="{513D4CE8-16CF-4511-8121-6A916B295AE4}">
      <dgm:prSet/>
      <dgm:spPr/>
      <dgm:t>
        <a:bodyPr/>
        <a:lstStyle/>
        <a:p>
          <a:endParaRPr lang="ru-RU"/>
        </a:p>
      </dgm:t>
    </dgm:pt>
    <dgm:pt modelId="{D87A3AF2-74BA-4817-B9B5-BEFBB6D19FB1}" type="sibTrans" cxnId="{513D4CE8-16CF-4511-8121-6A916B295AE4}">
      <dgm:prSet/>
      <dgm:spPr/>
      <dgm:t>
        <a:bodyPr/>
        <a:lstStyle/>
        <a:p>
          <a:endParaRPr lang="ru-RU"/>
        </a:p>
      </dgm:t>
    </dgm:pt>
    <dgm:pt modelId="{62AA9AB7-045E-4D2D-863A-896A357230D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31BB2C6-EA87-4810-8583-E14D73EB8647}" type="parTrans" cxnId="{46887901-2B27-4F0E-8546-C82027A0ED48}">
      <dgm:prSet/>
      <dgm:spPr/>
      <dgm:t>
        <a:bodyPr/>
        <a:lstStyle/>
        <a:p>
          <a:endParaRPr lang="ru-RU"/>
        </a:p>
      </dgm:t>
    </dgm:pt>
    <dgm:pt modelId="{8E7E1B03-6D6F-49AA-B52D-4080B748C0A2}" type="sibTrans" cxnId="{46887901-2B27-4F0E-8546-C82027A0ED48}">
      <dgm:prSet/>
      <dgm:spPr/>
      <dgm:t>
        <a:bodyPr/>
        <a:lstStyle/>
        <a:p>
          <a:endParaRPr lang="ru-RU"/>
        </a:p>
      </dgm:t>
    </dgm:pt>
    <dgm:pt modelId="{BCAC4ECD-4A63-40D9-B488-F3D3FCBE8242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393FB4A-FCA9-470E-97AC-5623DD8AAC51}" type="parTrans" cxnId="{7EE87C52-39F9-4FE4-BC8D-F21401B751CB}">
      <dgm:prSet/>
      <dgm:spPr/>
      <dgm:t>
        <a:bodyPr/>
        <a:lstStyle/>
        <a:p>
          <a:endParaRPr lang="ru-RU"/>
        </a:p>
      </dgm:t>
    </dgm:pt>
    <dgm:pt modelId="{D7CC1ED7-080A-4394-8277-B5DFB86D7A0A}" type="sibTrans" cxnId="{7EE87C52-39F9-4FE4-BC8D-F21401B751CB}">
      <dgm:prSet/>
      <dgm:spPr/>
      <dgm:t>
        <a:bodyPr/>
        <a:lstStyle/>
        <a:p>
          <a:endParaRPr lang="ru-RU"/>
        </a:p>
      </dgm:t>
    </dgm:pt>
    <dgm:pt modelId="{1B2C6179-136A-41D7-9B17-D2A9FFB026B4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30C7593-72DC-486D-A389-DA6CBED386AD}" type="parTrans" cxnId="{8FFAF9F5-4838-4869-8510-4C00D01A017A}">
      <dgm:prSet/>
      <dgm:spPr/>
      <dgm:t>
        <a:bodyPr/>
        <a:lstStyle/>
        <a:p>
          <a:endParaRPr lang="ru-RU"/>
        </a:p>
      </dgm:t>
    </dgm:pt>
    <dgm:pt modelId="{AF38C3FE-7C1E-48B0-B7A5-A5D1CF045A6A}" type="sibTrans" cxnId="{8FFAF9F5-4838-4869-8510-4C00D01A017A}">
      <dgm:prSet/>
      <dgm:spPr/>
      <dgm:t>
        <a:bodyPr/>
        <a:lstStyle/>
        <a:p>
          <a:endParaRPr lang="ru-RU"/>
        </a:p>
      </dgm:t>
    </dgm:pt>
    <dgm:pt modelId="{F7FC62E0-9E4D-47C2-A24D-A7B252DFC7CD}" type="pres">
      <dgm:prSet presAssocID="{3A64C577-F929-4CC8-81EE-AC76959B22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CA3C4-BF46-4C5A-A120-FD36A0DB664F}" type="pres">
      <dgm:prSet presAssocID="{3A64C577-F929-4CC8-81EE-AC76959B22ED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7CE29F60-503C-4BF1-B2E5-314C894D19A5}" type="pres">
      <dgm:prSet presAssocID="{486C6A0A-F667-475E-960C-631ACCADF64A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184DC3FC-9D06-432F-925D-51143130B26C}" type="pres">
      <dgm:prSet presAssocID="{0B00F864-9D18-409D-BF35-DC0F7FB1A64B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3800B-1468-4E77-B650-497F5203E19F}" type="pres">
      <dgm:prSet presAssocID="{997C3645-7406-40EE-B568-9644C3CDDF8A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ECF19-FD22-4781-8111-238099447744}" type="pres">
      <dgm:prSet presAssocID="{62AA9AB7-045E-4D2D-863A-896A357230D5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853A5-D753-41DE-9B6F-3DDECE9D4F3C}" type="pres">
      <dgm:prSet presAssocID="{BCAC4ECD-4A63-40D9-B488-F3D3FCBE824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D7BB6-62E2-4633-94E6-41C20DF57584}" type="pres">
      <dgm:prSet presAssocID="{1B2C6179-136A-41D7-9B17-D2A9FFB026B4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87BD8-A23A-41CC-9653-83E38E5828EA}" type="presOf" srcId="{1B2C6179-136A-41D7-9B17-D2A9FFB026B4}" destId="{C5CD7BB6-62E2-4633-94E6-41C20DF57584}" srcOrd="0" destOrd="0" presId="urn:microsoft.com/office/officeart/2005/8/layout/radial3"/>
    <dgm:cxn modelId="{A65945AA-7F92-4B79-92DB-05CB1CDDFE80}" type="presOf" srcId="{0B00F864-9D18-409D-BF35-DC0F7FB1A64B}" destId="{184DC3FC-9D06-432F-925D-51143130B26C}" srcOrd="0" destOrd="0" presId="urn:microsoft.com/office/officeart/2005/8/layout/radial3"/>
    <dgm:cxn modelId="{46887901-2B27-4F0E-8546-C82027A0ED48}" srcId="{486C6A0A-F667-475E-960C-631ACCADF64A}" destId="{62AA9AB7-045E-4D2D-863A-896A357230D5}" srcOrd="2" destOrd="0" parTransId="{831BB2C6-EA87-4810-8583-E14D73EB8647}" sibTransId="{8E7E1B03-6D6F-49AA-B52D-4080B748C0A2}"/>
    <dgm:cxn modelId="{992DE86D-57C3-4A5A-99EA-E8CFECB21224}" type="presOf" srcId="{3A64C577-F929-4CC8-81EE-AC76959B22ED}" destId="{F7FC62E0-9E4D-47C2-A24D-A7B252DFC7CD}" srcOrd="0" destOrd="0" presId="urn:microsoft.com/office/officeart/2005/8/layout/radial3"/>
    <dgm:cxn modelId="{8D357F94-C6CF-4BBB-B849-B1491FD42213}" type="presOf" srcId="{486C6A0A-F667-475E-960C-631ACCADF64A}" destId="{7CE29F60-503C-4BF1-B2E5-314C894D19A5}" srcOrd="0" destOrd="0" presId="urn:microsoft.com/office/officeart/2005/8/layout/radial3"/>
    <dgm:cxn modelId="{D3A2A35A-BC53-4360-BC2D-78126B5858E2}" srcId="{3A64C577-F929-4CC8-81EE-AC76959B22ED}" destId="{486C6A0A-F667-475E-960C-631ACCADF64A}" srcOrd="0" destOrd="0" parTransId="{A634B4C9-2B07-4800-A350-CFFD4DE46315}" sibTransId="{02D3EF73-846B-448B-ABED-830DE108EB9C}"/>
    <dgm:cxn modelId="{7EE87C52-39F9-4FE4-BC8D-F21401B751CB}" srcId="{486C6A0A-F667-475E-960C-631ACCADF64A}" destId="{BCAC4ECD-4A63-40D9-B488-F3D3FCBE8242}" srcOrd="3" destOrd="0" parTransId="{4393FB4A-FCA9-470E-97AC-5623DD8AAC51}" sibTransId="{D7CC1ED7-080A-4394-8277-B5DFB86D7A0A}"/>
    <dgm:cxn modelId="{AC30AD7A-0DE1-416F-B470-771CF09DF833}" srcId="{486C6A0A-F667-475E-960C-631ACCADF64A}" destId="{0B00F864-9D18-409D-BF35-DC0F7FB1A64B}" srcOrd="0" destOrd="0" parTransId="{C30AB348-F05F-4E93-B247-E2305AF602E1}" sibTransId="{A3FAEA50-F771-4887-8AAB-EC59A5F1955C}"/>
    <dgm:cxn modelId="{2DDDC77A-A73C-4B9F-84A4-9A542E4091D8}" type="presOf" srcId="{997C3645-7406-40EE-B568-9644C3CDDF8A}" destId="{FF13800B-1468-4E77-B650-497F5203E19F}" srcOrd="0" destOrd="0" presId="urn:microsoft.com/office/officeart/2005/8/layout/radial3"/>
    <dgm:cxn modelId="{33AD6729-AFB4-44E4-9E30-9AA3D6D8BC85}" type="presOf" srcId="{62AA9AB7-045E-4D2D-863A-896A357230D5}" destId="{49AECF19-FD22-4781-8111-238099447744}" srcOrd="0" destOrd="0" presId="urn:microsoft.com/office/officeart/2005/8/layout/radial3"/>
    <dgm:cxn modelId="{8FFAF9F5-4838-4869-8510-4C00D01A017A}" srcId="{486C6A0A-F667-475E-960C-631ACCADF64A}" destId="{1B2C6179-136A-41D7-9B17-D2A9FFB026B4}" srcOrd="4" destOrd="0" parTransId="{F30C7593-72DC-486D-A389-DA6CBED386AD}" sibTransId="{AF38C3FE-7C1E-48B0-B7A5-A5D1CF045A6A}"/>
    <dgm:cxn modelId="{45EAC1FF-FD28-47FD-A78F-F09F6CBEEBB9}" type="presOf" srcId="{BCAC4ECD-4A63-40D9-B488-F3D3FCBE8242}" destId="{2AC853A5-D753-41DE-9B6F-3DDECE9D4F3C}" srcOrd="0" destOrd="0" presId="urn:microsoft.com/office/officeart/2005/8/layout/radial3"/>
    <dgm:cxn modelId="{513D4CE8-16CF-4511-8121-6A916B295AE4}" srcId="{486C6A0A-F667-475E-960C-631ACCADF64A}" destId="{997C3645-7406-40EE-B568-9644C3CDDF8A}" srcOrd="1" destOrd="0" parTransId="{82F15E86-E9B0-452A-B9B5-19BF09E00BC3}" sibTransId="{D87A3AF2-74BA-4817-B9B5-BEFBB6D19FB1}"/>
    <dgm:cxn modelId="{E399A85D-5574-42DA-92F5-A70D97E57EF7}" type="presParOf" srcId="{F7FC62E0-9E4D-47C2-A24D-A7B252DFC7CD}" destId="{8C5CA3C4-BF46-4C5A-A120-FD36A0DB664F}" srcOrd="0" destOrd="0" presId="urn:microsoft.com/office/officeart/2005/8/layout/radial3"/>
    <dgm:cxn modelId="{FB2770EA-5A0D-4EC0-96E5-7386A797BA40}" type="presParOf" srcId="{8C5CA3C4-BF46-4C5A-A120-FD36A0DB664F}" destId="{7CE29F60-503C-4BF1-B2E5-314C894D19A5}" srcOrd="0" destOrd="0" presId="urn:microsoft.com/office/officeart/2005/8/layout/radial3"/>
    <dgm:cxn modelId="{8A113A32-7F66-464D-947C-29947E871EDE}" type="presParOf" srcId="{8C5CA3C4-BF46-4C5A-A120-FD36A0DB664F}" destId="{184DC3FC-9D06-432F-925D-51143130B26C}" srcOrd="1" destOrd="0" presId="urn:microsoft.com/office/officeart/2005/8/layout/radial3"/>
    <dgm:cxn modelId="{74810146-7111-4C70-A6F6-922975F6819F}" type="presParOf" srcId="{8C5CA3C4-BF46-4C5A-A120-FD36A0DB664F}" destId="{FF13800B-1468-4E77-B650-497F5203E19F}" srcOrd="2" destOrd="0" presId="urn:microsoft.com/office/officeart/2005/8/layout/radial3"/>
    <dgm:cxn modelId="{8B438E4A-CB5F-471E-A39F-B1F1317C41B3}" type="presParOf" srcId="{8C5CA3C4-BF46-4C5A-A120-FD36A0DB664F}" destId="{49AECF19-FD22-4781-8111-238099447744}" srcOrd="3" destOrd="0" presId="urn:microsoft.com/office/officeart/2005/8/layout/radial3"/>
    <dgm:cxn modelId="{6B53AFDD-177D-4ECB-B728-FBCED32778B2}" type="presParOf" srcId="{8C5CA3C4-BF46-4C5A-A120-FD36A0DB664F}" destId="{2AC853A5-D753-41DE-9B6F-3DDECE9D4F3C}" srcOrd="4" destOrd="0" presId="urn:microsoft.com/office/officeart/2005/8/layout/radial3"/>
    <dgm:cxn modelId="{569AF23A-29E7-48DA-A314-642CE522D328}" type="presParOf" srcId="{8C5CA3C4-BF46-4C5A-A120-FD36A0DB664F}" destId="{C5CD7BB6-62E2-4633-94E6-41C20DF5758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6657D-C349-405B-A451-512AD387AFD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C9ECED-9158-4D43-B111-1540A3A72F8B}">
      <dgm:prSet phldrT="[Текст]" custT="1"/>
      <dgm:spPr/>
      <dgm:t>
        <a:bodyPr/>
        <a:lstStyle/>
        <a:p>
          <a:r>
            <a:rPr lang="ru-RU" sz="2000" b="1" dirty="0" err="1" smtClean="0"/>
            <a:t>Хімічний</a:t>
          </a:r>
          <a:r>
            <a:rPr lang="ru-RU" sz="2000" b="1" dirty="0" smtClean="0"/>
            <a:t> </a:t>
          </a:r>
          <a:r>
            <a:rPr lang="ru-RU" sz="2000" b="1" dirty="0"/>
            <a:t>склад </a:t>
          </a:r>
          <a:r>
            <a:rPr lang="ru-RU" sz="2000" b="1" dirty="0" err="1"/>
            <a:t>кістки</a:t>
          </a:r>
          <a:endParaRPr lang="ru-RU" sz="2000" b="1" dirty="0"/>
        </a:p>
      </dgm:t>
    </dgm:pt>
    <dgm:pt modelId="{A6FFB279-43E0-441D-9EA0-8C44DEEEDBC3}" type="parTrans" cxnId="{479F57EA-B339-4E66-8402-901077838564}">
      <dgm:prSet/>
      <dgm:spPr/>
      <dgm:t>
        <a:bodyPr/>
        <a:lstStyle/>
        <a:p>
          <a:endParaRPr lang="ru-RU"/>
        </a:p>
      </dgm:t>
    </dgm:pt>
    <dgm:pt modelId="{B0B74148-318D-4C80-8DA0-3637366B0126}" type="sibTrans" cxnId="{479F57EA-B339-4E66-8402-901077838564}">
      <dgm:prSet/>
      <dgm:spPr/>
      <dgm:t>
        <a:bodyPr/>
        <a:lstStyle/>
        <a:p>
          <a:endParaRPr lang="ru-RU"/>
        </a:p>
      </dgm:t>
    </dgm:pt>
    <dgm:pt modelId="{BC718103-163D-443D-9607-88BF1D7C4C46}">
      <dgm:prSet phldrT="[Текст]" custT="1"/>
      <dgm:spPr/>
      <dgm:t>
        <a:bodyPr/>
        <a:lstStyle/>
        <a:p>
          <a:r>
            <a:rPr lang="ru-RU" sz="1800" b="1" dirty="0" err="1"/>
            <a:t>мінеральні</a:t>
          </a:r>
          <a:r>
            <a:rPr lang="ru-RU" sz="1800" b="1" dirty="0"/>
            <a:t> (15-20%) </a:t>
          </a:r>
          <a:r>
            <a:rPr lang="ru-RU" sz="1800" b="1" dirty="0" err="1"/>
            <a:t>речовини</a:t>
          </a:r>
          <a:endParaRPr lang="ru-RU" sz="1800" b="1" dirty="0"/>
        </a:p>
      </dgm:t>
    </dgm:pt>
    <dgm:pt modelId="{058BB6F9-1EAF-45E5-B489-C891352DE7D8}" type="parTrans" cxnId="{EC1DD986-EC90-4425-903B-8D714D3EA9C6}">
      <dgm:prSet/>
      <dgm:spPr/>
      <dgm:t>
        <a:bodyPr/>
        <a:lstStyle/>
        <a:p>
          <a:endParaRPr lang="ru-RU"/>
        </a:p>
      </dgm:t>
    </dgm:pt>
    <dgm:pt modelId="{8B694E78-3A9D-435D-B244-E4AB77240F26}" type="sibTrans" cxnId="{EC1DD986-EC90-4425-903B-8D714D3EA9C6}">
      <dgm:prSet/>
      <dgm:spPr/>
      <dgm:t>
        <a:bodyPr/>
        <a:lstStyle/>
        <a:p>
          <a:endParaRPr lang="ru-RU"/>
        </a:p>
      </dgm:t>
    </dgm:pt>
    <dgm:pt modelId="{35518AC7-FF2F-4491-914F-AAE4DE0A9493}">
      <dgm:prSet phldrT="[Текст]" custT="1"/>
      <dgm:spPr/>
      <dgm:t>
        <a:bodyPr/>
        <a:lstStyle/>
        <a:p>
          <a:r>
            <a:rPr lang="ru-RU" sz="1800" b="1" dirty="0" err="1"/>
            <a:t>солі</a:t>
          </a:r>
          <a:r>
            <a:rPr lang="ru-RU" sz="1800" b="1" dirty="0"/>
            <a:t> </a:t>
          </a:r>
          <a:r>
            <a:rPr lang="ru-RU" sz="1800" b="1" dirty="0" err="1"/>
            <a:t>кальцію</a:t>
          </a:r>
          <a:r>
            <a:rPr lang="ru-RU" sz="1800" b="1" dirty="0"/>
            <a:t>, </a:t>
          </a:r>
          <a:r>
            <a:rPr lang="ru-RU" sz="1800" b="1" dirty="0" err="1"/>
            <a:t>магнію</a:t>
          </a:r>
          <a:r>
            <a:rPr lang="ru-RU" sz="1800" b="1" dirty="0"/>
            <a:t> (</a:t>
          </a:r>
          <a:r>
            <a:rPr lang="ru-RU" sz="1800" b="1" dirty="0" err="1"/>
            <a:t>твердість</a:t>
          </a:r>
          <a:r>
            <a:rPr lang="ru-RU" sz="1800" b="1" dirty="0"/>
            <a:t>, </a:t>
          </a:r>
          <a:r>
            <a:rPr lang="ru-RU" sz="1800" b="1" dirty="0" err="1"/>
            <a:t>міцність</a:t>
          </a:r>
          <a:r>
            <a:rPr lang="ru-RU" sz="1800" b="1" dirty="0"/>
            <a:t>)</a:t>
          </a:r>
        </a:p>
      </dgm:t>
    </dgm:pt>
    <dgm:pt modelId="{9145772E-C1CF-40D5-870A-035206C91F6E}" type="parTrans" cxnId="{A8ECFF55-7395-40B5-A20E-268381E71835}">
      <dgm:prSet/>
      <dgm:spPr/>
      <dgm:t>
        <a:bodyPr/>
        <a:lstStyle/>
        <a:p>
          <a:endParaRPr lang="ru-RU"/>
        </a:p>
      </dgm:t>
    </dgm:pt>
    <dgm:pt modelId="{C2EB311A-6339-4FB3-ABA1-8B34C73A77B0}" type="sibTrans" cxnId="{A8ECFF55-7395-40B5-A20E-268381E71835}">
      <dgm:prSet/>
      <dgm:spPr/>
      <dgm:t>
        <a:bodyPr/>
        <a:lstStyle/>
        <a:p>
          <a:endParaRPr lang="ru-RU"/>
        </a:p>
      </dgm:t>
    </dgm:pt>
    <dgm:pt modelId="{A0171318-5954-4BC3-AFC8-225B935541E9}">
      <dgm:prSet phldrT="[Текст]" custT="1"/>
      <dgm:spPr/>
      <dgm:t>
        <a:bodyPr/>
        <a:lstStyle/>
        <a:p>
          <a:r>
            <a:rPr lang="ru-RU" sz="1800" b="1" dirty="0" err="1"/>
            <a:t>органічні</a:t>
          </a:r>
          <a:r>
            <a:rPr lang="ru-RU" sz="1800" b="1" dirty="0"/>
            <a:t> </a:t>
          </a:r>
          <a:r>
            <a:rPr lang="ru-RU" sz="1800" b="1" dirty="0" err="1" smtClean="0"/>
            <a:t>сполуки</a:t>
          </a:r>
          <a:r>
            <a:rPr lang="ru-RU" sz="1800" b="1" dirty="0" smtClean="0"/>
            <a:t>    (</a:t>
          </a:r>
          <a:r>
            <a:rPr lang="ru-RU" sz="1800" b="1" dirty="0"/>
            <a:t>30-35%)</a:t>
          </a:r>
        </a:p>
      </dgm:t>
    </dgm:pt>
    <dgm:pt modelId="{6A7E402D-66BE-47AF-B263-9C75386724B8}" type="parTrans" cxnId="{E1E7FCED-D273-47EA-8611-87B3D6441E21}">
      <dgm:prSet/>
      <dgm:spPr/>
      <dgm:t>
        <a:bodyPr/>
        <a:lstStyle/>
        <a:p>
          <a:endParaRPr lang="ru-RU"/>
        </a:p>
      </dgm:t>
    </dgm:pt>
    <dgm:pt modelId="{7F7A27DB-41E0-4B71-8D9F-442215724135}" type="sibTrans" cxnId="{E1E7FCED-D273-47EA-8611-87B3D6441E21}">
      <dgm:prSet/>
      <dgm:spPr/>
      <dgm:t>
        <a:bodyPr/>
        <a:lstStyle/>
        <a:p>
          <a:endParaRPr lang="ru-RU"/>
        </a:p>
      </dgm:t>
    </dgm:pt>
    <dgm:pt modelId="{8E888E1C-08FC-4571-A160-F1D3BF1ECA06}">
      <dgm:prSet phldrT="[Текст]" custT="1"/>
      <dgm:spPr/>
      <dgm:t>
        <a:bodyPr/>
        <a:lstStyle/>
        <a:p>
          <a:r>
            <a:rPr lang="ru-RU" sz="1800" b="1" dirty="0" err="1"/>
            <a:t>вітаміни</a:t>
          </a:r>
          <a:endParaRPr lang="ru-RU" sz="3200" b="1" dirty="0"/>
        </a:p>
      </dgm:t>
    </dgm:pt>
    <dgm:pt modelId="{0FBFF841-B1B2-4B33-856E-E4B7F5E234E1}" type="parTrans" cxnId="{A2E54286-B461-4E63-BE0B-491B6515A1F3}">
      <dgm:prSet/>
      <dgm:spPr/>
      <dgm:t>
        <a:bodyPr/>
        <a:lstStyle/>
        <a:p>
          <a:endParaRPr lang="ru-RU"/>
        </a:p>
      </dgm:t>
    </dgm:pt>
    <dgm:pt modelId="{2615168E-6B45-4DBA-A61A-15247838A155}" type="sibTrans" cxnId="{A2E54286-B461-4E63-BE0B-491B6515A1F3}">
      <dgm:prSet/>
      <dgm:spPr/>
      <dgm:t>
        <a:bodyPr/>
        <a:lstStyle/>
        <a:p>
          <a:endParaRPr lang="ru-RU"/>
        </a:p>
      </dgm:t>
    </dgm:pt>
    <dgm:pt modelId="{5A553487-48B8-42F4-83E4-106B2A174C87}">
      <dgm:prSet custT="1"/>
      <dgm:spPr/>
      <dgm:t>
        <a:bodyPr/>
        <a:lstStyle/>
        <a:p>
          <a:r>
            <a:rPr lang="ru-RU" sz="1800" b="1" dirty="0" err="1"/>
            <a:t>білок</a:t>
          </a:r>
          <a:r>
            <a:rPr lang="ru-RU" sz="1800" b="1" dirty="0"/>
            <a:t> </a:t>
          </a:r>
          <a:r>
            <a:rPr lang="ru-RU" sz="1800" b="1" dirty="0" err="1"/>
            <a:t>осеїн</a:t>
          </a:r>
          <a:r>
            <a:rPr lang="ru-RU" sz="1800" b="1" dirty="0"/>
            <a:t> (</a:t>
          </a:r>
          <a:r>
            <a:rPr lang="ru-RU" sz="1800" b="1" dirty="0" err="1" smtClean="0"/>
            <a:t>пружність</a:t>
          </a:r>
          <a:r>
            <a:rPr lang="ru-RU" sz="1800" b="1" dirty="0" smtClean="0"/>
            <a:t>,</a:t>
          </a:r>
        </a:p>
        <a:p>
          <a:r>
            <a:rPr lang="ru-RU" sz="1800" b="1" dirty="0" err="1" smtClean="0"/>
            <a:t>еластичність</a:t>
          </a:r>
          <a:r>
            <a:rPr lang="ru-RU" sz="2400" dirty="0" smtClean="0"/>
            <a:t>)</a:t>
          </a:r>
          <a:endParaRPr lang="ru-RU" sz="2400" dirty="0"/>
        </a:p>
      </dgm:t>
    </dgm:pt>
    <dgm:pt modelId="{B40F7CAF-88EB-4E17-9E04-DC9B15173585}" type="parTrans" cxnId="{8818D874-6E05-4B0A-B0A2-79FDE1980FAC}">
      <dgm:prSet/>
      <dgm:spPr/>
      <dgm:t>
        <a:bodyPr/>
        <a:lstStyle/>
        <a:p>
          <a:endParaRPr lang="ru-RU"/>
        </a:p>
      </dgm:t>
    </dgm:pt>
    <dgm:pt modelId="{47B9A08C-24E8-42B1-8F85-1A734E9F7DA4}" type="sibTrans" cxnId="{8818D874-6E05-4B0A-B0A2-79FDE1980FAC}">
      <dgm:prSet/>
      <dgm:spPr/>
      <dgm:t>
        <a:bodyPr/>
        <a:lstStyle/>
        <a:p>
          <a:endParaRPr lang="ru-RU"/>
        </a:p>
      </dgm:t>
    </dgm:pt>
    <dgm:pt modelId="{87B96107-28E9-43EA-96C0-A040F8CA96A7}">
      <dgm:prSet custT="1"/>
      <dgm:spPr/>
      <dgm:t>
        <a:bodyPr/>
        <a:lstStyle/>
        <a:p>
          <a:r>
            <a:rPr lang="ru-RU" sz="1800" b="1" dirty="0" smtClean="0"/>
            <a:t>Вода</a:t>
          </a:r>
        </a:p>
        <a:p>
          <a:r>
            <a:rPr lang="ru-RU" sz="1800" b="1" dirty="0" smtClean="0"/>
            <a:t> </a:t>
          </a:r>
          <a:r>
            <a:rPr lang="ru-RU" sz="1800" b="1" dirty="0"/>
            <a:t>(50%)</a:t>
          </a:r>
        </a:p>
      </dgm:t>
    </dgm:pt>
    <dgm:pt modelId="{81A36A43-9055-422B-A359-BA494014D377}" type="parTrans" cxnId="{61D0BE59-0070-437C-9F4A-057FC57DEB9B}">
      <dgm:prSet/>
      <dgm:spPr/>
      <dgm:t>
        <a:bodyPr/>
        <a:lstStyle/>
        <a:p>
          <a:endParaRPr lang="ru-RU"/>
        </a:p>
      </dgm:t>
    </dgm:pt>
    <dgm:pt modelId="{2E202F9C-D2AA-4F20-AABE-3D58BE3DA890}" type="sibTrans" cxnId="{61D0BE59-0070-437C-9F4A-057FC57DEB9B}">
      <dgm:prSet/>
      <dgm:spPr/>
      <dgm:t>
        <a:bodyPr/>
        <a:lstStyle/>
        <a:p>
          <a:endParaRPr lang="ru-RU"/>
        </a:p>
      </dgm:t>
    </dgm:pt>
    <dgm:pt modelId="{24E8A652-823A-4AD6-90A0-01667E735B20}" type="pres">
      <dgm:prSet presAssocID="{6316657D-C349-405B-A451-512AD387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ADCB8E-0242-4B09-8848-5C48BAC8739E}" type="pres">
      <dgm:prSet presAssocID="{7CC9ECED-9158-4D43-B111-1540A3A72F8B}" presName="hierRoot1" presStyleCnt="0"/>
      <dgm:spPr/>
      <dgm:t>
        <a:bodyPr/>
        <a:lstStyle/>
        <a:p>
          <a:endParaRPr lang="ru-RU"/>
        </a:p>
      </dgm:t>
    </dgm:pt>
    <dgm:pt modelId="{96FD545A-FF12-4700-ABF8-E7D63B399E8D}" type="pres">
      <dgm:prSet presAssocID="{7CC9ECED-9158-4D43-B111-1540A3A72F8B}" presName="composite" presStyleCnt="0"/>
      <dgm:spPr/>
      <dgm:t>
        <a:bodyPr/>
        <a:lstStyle/>
        <a:p>
          <a:endParaRPr lang="ru-RU"/>
        </a:p>
      </dgm:t>
    </dgm:pt>
    <dgm:pt modelId="{EDA60A6C-C1DE-4171-81A2-2238C9DC9FCE}" type="pres">
      <dgm:prSet presAssocID="{7CC9ECED-9158-4D43-B111-1540A3A72F8B}" presName="background" presStyleLbl="node0" presStyleIdx="0" presStyleCnt="1"/>
      <dgm:spPr/>
      <dgm:t>
        <a:bodyPr/>
        <a:lstStyle/>
        <a:p>
          <a:endParaRPr lang="ru-RU"/>
        </a:p>
      </dgm:t>
    </dgm:pt>
    <dgm:pt modelId="{28450ADD-F562-413E-B6F5-ED42B8C36955}" type="pres">
      <dgm:prSet presAssocID="{7CC9ECED-9158-4D43-B111-1540A3A72F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2425C9-1093-4E46-8EFE-F179E1452A05}" type="pres">
      <dgm:prSet presAssocID="{7CC9ECED-9158-4D43-B111-1540A3A72F8B}" presName="hierChild2" presStyleCnt="0"/>
      <dgm:spPr/>
      <dgm:t>
        <a:bodyPr/>
        <a:lstStyle/>
        <a:p>
          <a:endParaRPr lang="ru-RU"/>
        </a:p>
      </dgm:t>
    </dgm:pt>
    <dgm:pt modelId="{BA7C3EAD-01B0-40E0-A1EA-0AC3F214D963}" type="pres">
      <dgm:prSet presAssocID="{058BB6F9-1EAF-45E5-B489-C891352DE7D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DE05D4-6979-4123-A704-505A03E01E48}" type="pres">
      <dgm:prSet presAssocID="{BC718103-163D-443D-9607-88BF1D7C4C46}" presName="hierRoot2" presStyleCnt="0"/>
      <dgm:spPr/>
      <dgm:t>
        <a:bodyPr/>
        <a:lstStyle/>
        <a:p>
          <a:endParaRPr lang="ru-RU"/>
        </a:p>
      </dgm:t>
    </dgm:pt>
    <dgm:pt modelId="{5FE16C16-F551-4F64-9E4D-20778955CC0B}" type="pres">
      <dgm:prSet presAssocID="{BC718103-163D-443D-9607-88BF1D7C4C46}" presName="composite2" presStyleCnt="0"/>
      <dgm:spPr/>
      <dgm:t>
        <a:bodyPr/>
        <a:lstStyle/>
        <a:p>
          <a:endParaRPr lang="ru-RU"/>
        </a:p>
      </dgm:t>
    </dgm:pt>
    <dgm:pt modelId="{2DBA001C-BB1B-41CF-889A-1614723F3436}" type="pres">
      <dgm:prSet presAssocID="{BC718103-163D-443D-9607-88BF1D7C4C46}" presName="background2" presStyleLbl="node2" presStyleIdx="0" presStyleCnt="3"/>
      <dgm:spPr/>
      <dgm:t>
        <a:bodyPr/>
        <a:lstStyle/>
        <a:p>
          <a:endParaRPr lang="ru-RU"/>
        </a:p>
      </dgm:t>
    </dgm:pt>
    <dgm:pt modelId="{D8224849-4B99-4FE0-A151-397B6346DAB0}" type="pres">
      <dgm:prSet presAssocID="{BC718103-163D-443D-9607-88BF1D7C4C4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AAA73-4E17-4826-9BC5-D455DB7683BB}" type="pres">
      <dgm:prSet presAssocID="{BC718103-163D-443D-9607-88BF1D7C4C46}" presName="hierChild3" presStyleCnt="0"/>
      <dgm:spPr/>
      <dgm:t>
        <a:bodyPr/>
        <a:lstStyle/>
        <a:p>
          <a:endParaRPr lang="ru-RU"/>
        </a:p>
      </dgm:t>
    </dgm:pt>
    <dgm:pt modelId="{571AA542-3890-4E98-9C43-03D0E9491CF1}" type="pres">
      <dgm:prSet presAssocID="{9145772E-C1CF-40D5-870A-035206C91F6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1F4D2D2-5635-4D3A-B8F8-B5763666DA64}" type="pres">
      <dgm:prSet presAssocID="{35518AC7-FF2F-4491-914F-AAE4DE0A9493}" presName="hierRoot3" presStyleCnt="0"/>
      <dgm:spPr/>
      <dgm:t>
        <a:bodyPr/>
        <a:lstStyle/>
        <a:p>
          <a:endParaRPr lang="ru-RU"/>
        </a:p>
      </dgm:t>
    </dgm:pt>
    <dgm:pt modelId="{C8F05538-32AD-4787-ABCE-CC9E83FC2AEC}" type="pres">
      <dgm:prSet presAssocID="{35518AC7-FF2F-4491-914F-AAE4DE0A9493}" presName="composite3" presStyleCnt="0"/>
      <dgm:spPr/>
      <dgm:t>
        <a:bodyPr/>
        <a:lstStyle/>
        <a:p>
          <a:endParaRPr lang="ru-RU"/>
        </a:p>
      </dgm:t>
    </dgm:pt>
    <dgm:pt modelId="{0D1CCE2D-C53A-457E-AC45-7C1D169174C4}" type="pres">
      <dgm:prSet presAssocID="{35518AC7-FF2F-4491-914F-AAE4DE0A9493}" presName="background3" presStyleLbl="node3" presStyleIdx="0" presStyleCnt="3"/>
      <dgm:spPr/>
      <dgm:t>
        <a:bodyPr/>
        <a:lstStyle/>
        <a:p>
          <a:endParaRPr lang="ru-RU"/>
        </a:p>
      </dgm:t>
    </dgm:pt>
    <dgm:pt modelId="{EE10C9EA-77CC-41E0-A81D-1CB7696130A0}" type="pres">
      <dgm:prSet presAssocID="{35518AC7-FF2F-4491-914F-AAE4DE0A949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789134-EA1D-41E1-ADE7-FE0E125053AE}" type="pres">
      <dgm:prSet presAssocID="{35518AC7-FF2F-4491-914F-AAE4DE0A9493}" presName="hierChild4" presStyleCnt="0"/>
      <dgm:spPr/>
      <dgm:t>
        <a:bodyPr/>
        <a:lstStyle/>
        <a:p>
          <a:endParaRPr lang="ru-RU"/>
        </a:p>
      </dgm:t>
    </dgm:pt>
    <dgm:pt modelId="{36A10D33-F233-4505-97EC-EA13AC6FCB2B}" type="pres">
      <dgm:prSet presAssocID="{81A36A43-9055-422B-A359-BA494014D37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EB18D3A-DF90-4FC0-AE31-2D6309063D36}" type="pres">
      <dgm:prSet presAssocID="{87B96107-28E9-43EA-96C0-A040F8CA96A7}" presName="hierRoot2" presStyleCnt="0"/>
      <dgm:spPr/>
      <dgm:t>
        <a:bodyPr/>
        <a:lstStyle/>
        <a:p>
          <a:endParaRPr lang="ru-RU"/>
        </a:p>
      </dgm:t>
    </dgm:pt>
    <dgm:pt modelId="{4F67E3C9-8F05-4F48-8672-AD0C5F2E7FD7}" type="pres">
      <dgm:prSet presAssocID="{87B96107-28E9-43EA-96C0-A040F8CA96A7}" presName="composite2" presStyleCnt="0"/>
      <dgm:spPr/>
      <dgm:t>
        <a:bodyPr/>
        <a:lstStyle/>
        <a:p>
          <a:endParaRPr lang="ru-RU"/>
        </a:p>
      </dgm:t>
    </dgm:pt>
    <dgm:pt modelId="{1D50495E-B9BA-4A22-A4BA-C7B74BB80FCA}" type="pres">
      <dgm:prSet presAssocID="{87B96107-28E9-43EA-96C0-A040F8CA96A7}" presName="background2" presStyleLbl="node2" presStyleIdx="1" presStyleCnt="3"/>
      <dgm:spPr/>
      <dgm:t>
        <a:bodyPr/>
        <a:lstStyle/>
        <a:p>
          <a:endParaRPr lang="ru-RU"/>
        </a:p>
      </dgm:t>
    </dgm:pt>
    <dgm:pt modelId="{B1D0EA10-EDD7-4E7D-A1D3-4D96EBCC3AEC}" type="pres">
      <dgm:prSet presAssocID="{87B96107-28E9-43EA-96C0-A040F8CA96A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0782B-24F2-44A3-BA77-4A6C96EB5CED}" type="pres">
      <dgm:prSet presAssocID="{87B96107-28E9-43EA-96C0-A040F8CA96A7}" presName="hierChild3" presStyleCnt="0"/>
      <dgm:spPr/>
      <dgm:t>
        <a:bodyPr/>
        <a:lstStyle/>
        <a:p>
          <a:endParaRPr lang="ru-RU"/>
        </a:p>
      </dgm:t>
    </dgm:pt>
    <dgm:pt modelId="{8ABC059F-F772-494D-875B-61448D7D8ECE}" type="pres">
      <dgm:prSet presAssocID="{6A7E402D-66BE-47AF-B263-9C75386724B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D5380AE-85A4-435F-80F1-3A2E043F8FB4}" type="pres">
      <dgm:prSet presAssocID="{A0171318-5954-4BC3-AFC8-225B935541E9}" presName="hierRoot2" presStyleCnt="0"/>
      <dgm:spPr/>
      <dgm:t>
        <a:bodyPr/>
        <a:lstStyle/>
        <a:p>
          <a:endParaRPr lang="ru-RU"/>
        </a:p>
      </dgm:t>
    </dgm:pt>
    <dgm:pt modelId="{EC2B807F-2E13-4044-B604-165ACBCF5DEC}" type="pres">
      <dgm:prSet presAssocID="{A0171318-5954-4BC3-AFC8-225B935541E9}" presName="composite2" presStyleCnt="0"/>
      <dgm:spPr/>
      <dgm:t>
        <a:bodyPr/>
        <a:lstStyle/>
        <a:p>
          <a:endParaRPr lang="ru-RU"/>
        </a:p>
      </dgm:t>
    </dgm:pt>
    <dgm:pt modelId="{597A7AC8-565C-4662-9412-14E46AE1CBD6}" type="pres">
      <dgm:prSet presAssocID="{A0171318-5954-4BC3-AFC8-225B935541E9}" presName="background2" presStyleLbl="node2" presStyleIdx="2" presStyleCnt="3"/>
      <dgm:spPr/>
      <dgm:t>
        <a:bodyPr/>
        <a:lstStyle/>
        <a:p>
          <a:endParaRPr lang="ru-RU"/>
        </a:p>
      </dgm:t>
    </dgm:pt>
    <dgm:pt modelId="{DA2EEBE8-B566-4094-B9A2-31FA4C6FA8BD}" type="pres">
      <dgm:prSet presAssocID="{A0171318-5954-4BC3-AFC8-225B935541E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C16E9-145F-4AE3-896E-B62067713E6A}" type="pres">
      <dgm:prSet presAssocID="{A0171318-5954-4BC3-AFC8-225B935541E9}" presName="hierChild3" presStyleCnt="0"/>
      <dgm:spPr/>
      <dgm:t>
        <a:bodyPr/>
        <a:lstStyle/>
        <a:p>
          <a:endParaRPr lang="ru-RU"/>
        </a:p>
      </dgm:t>
    </dgm:pt>
    <dgm:pt modelId="{B7B0C5F9-E1E3-48E3-99AE-57E974DE3917}" type="pres">
      <dgm:prSet presAssocID="{B40F7CAF-88EB-4E17-9E04-DC9B1517358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234BC2B-B293-4CC5-97A6-95E4FC1D2767}" type="pres">
      <dgm:prSet presAssocID="{5A553487-48B8-42F4-83E4-106B2A174C87}" presName="hierRoot3" presStyleCnt="0"/>
      <dgm:spPr/>
      <dgm:t>
        <a:bodyPr/>
        <a:lstStyle/>
        <a:p>
          <a:endParaRPr lang="ru-RU"/>
        </a:p>
      </dgm:t>
    </dgm:pt>
    <dgm:pt modelId="{5F602150-BD5B-409B-91FB-AF383CD44E06}" type="pres">
      <dgm:prSet presAssocID="{5A553487-48B8-42F4-83E4-106B2A174C87}" presName="composite3" presStyleCnt="0"/>
      <dgm:spPr/>
      <dgm:t>
        <a:bodyPr/>
        <a:lstStyle/>
        <a:p>
          <a:endParaRPr lang="ru-RU"/>
        </a:p>
      </dgm:t>
    </dgm:pt>
    <dgm:pt modelId="{46344263-0F19-4BBE-9488-596EB4C10630}" type="pres">
      <dgm:prSet presAssocID="{5A553487-48B8-42F4-83E4-106B2A174C87}" presName="background3" presStyleLbl="node3" presStyleIdx="1" presStyleCnt="3"/>
      <dgm:spPr/>
      <dgm:t>
        <a:bodyPr/>
        <a:lstStyle/>
        <a:p>
          <a:endParaRPr lang="ru-RU"/>
        </a:p>
      </dgm:t>
    </dgm:pt>
    <dgm:pt modelId="{CD2CBE6E-73B2-4025-BBB7-667910BA99CF}" type="pres">
      <dgm:prSet presAssocID="{5A553487-48B8-42F4-83E4-106B2A174C8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F3AE2-274B-4DB2-B435-48BED9BECA72}" type="pres">
      <dgm:prSet presAssocID="{5A553487-48B8-42F4-83E4-106B2A174C87}" presName="hierChild4" presStyleCnt="0"/>
      <dgm:spPr/>
      <dgm:t>
        <a:bodyPr/>
        <a:lstStyle/>
        <a:p>
          <a:endParaRPr lang="ru-RU"/>
        </a:p>
      </dgm:t>
    </dgm:pt>
    <dgm:pt modelId="{83C679D1-A996-420B-BB80-99760F2CF8F1}" type="pres">
      <dgm:prSet presAssocID="{0FBFF841-B1B2-4B33-856E-E4B7F5E234E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1D2963C-4669-4605-A14C-06EBF2FE7A09}" type="pres">
      <dgm:prSet presAssocID="{8E888E1C-08FC-4571-A160-F1D3BF1ECA06}" presName="hierRoot3" presStyleCnt="0"/>
      <dgm:spPr/>
      <dgm:t>
        <a:bodyPr/>
        <a:lstStyle/>
        <a:p>
          <a:endParaRPr lang="ru-RU"/>
        </a:p>
      </dgm:t>
    </dgm:pt>
    <dgm:pt modelId="{4B5EF436-CD5A-464A-84DA-82BE7B525669}" type="pres">
      <dgm:prSet presAssocID="{8E888E1C-08FC-4571-A160-F1D3BF1ECA06}" presName="composite3" presStyleCnt="0"/>
      <dgm:spPr/>
      <dgm:t>
        <a:bodyPr/>
        <a:lstStyle/>
        <a:p>
          <a:endParaRPr lang="ru-RU"/>
        </a:p>
      </dgm:t>
    </dgm:pt>
    <dgm:pt modelId="{9D0B189E-883B-4802-9FF8-AFC8E1BFCF34}" type="pres">
      <dgm:prSet presAssocID="{8E888E1C-08FC-4571-A160-F1D3BF1ECA06}" presName="background3" presStyleLbl="node3" presStyleIdx="2" presStyleCnt="3"/>
      <dgm:spPr/>
      <dgm:t>
        <a:bodyPr/>
        <a:lstStyle/>
        <a:p>
          <a:endParaRPr lang="ru-RU"/>
        </a:p>
      </dgm:t>
    </dgm:pt>
    <dgm:pt modelId="{AF32C3E7-3E12-4414-9AB1-72CC6EE1F010}" type="pres">
      <dgm:prSet presAssocID="{8E888E1C-08FC-4571-A160-F1D3BF1ECA0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9806F-01CB-404C-A87A-A3B4B4BC420E}" type="pres">
      <dgm:prSet presAssocID="{8E888E1C-08FC-4571-A160-F1D3BF1ECA06}" presName="hierChild4" presStyleCnt="0"/>
      <dgm:spPr/>
      <dgm:t>
        <a:bodyPr/>
        <a:lstStyle/>
        <a:p>
          <a:endParaRPr lang="ru-RU"/>
        </a:p>
      </dgm:t>
    </dgm:pt>
  </dgm:ptLst>
  <dgm:cxnLst>
    <dgm:cxn modelId="{E1E7FCED-D273-47EA-8611-87B3D6441E21}" srcId="{7CC9ECED-9158-4D43-B111-1540A3A72F8B}" destId="{A0171318-5954-4BC3-AFC8-225B935541E9}" srcOrd="2" destOrd="0" parTransId="{6A7E402D-66BE-47AF-B263-9C75386724B8}" sibTransId="{7F7A27DB-41E0-4B71-8D9F-442215724135}"/>
    <dgm:cxn modelId="{8D888673-77B8-47FE-BAFD-610AD1520CEB}" type="presOf" srcId="{BC718103-163D-443D-9607-88BF1D7C4C46}" destId="{D8224849-4B99-4FE0-A151-397B6346DAB0}" srcOrd="0" destOrd="0" presId="urn:microsoft.com/office/officeart/2005/8/layout/hierarchy1"/>
    <dgm:cxn modelId="{7556A356-F3ED-4C7E-A0AB-B7F1BD164AD6}" type="presOf" srcId="{87B96107-28E9-43EA-96C0-A040F8CA96A7}" destId="{B1D0EA10-EDD7-4E7D-A1D3-4D96EBCC3AEC}" srcOrd="0" destOrd="0" presId="urn:microsoft.com/office/officeart/2005/8/layout/hierarchy1"/>
    <dgm:cxn modelId="{A2E54286-B461-4E63-BE0B-491B6515A1F3}" srcId="{A0171318-5954-4BC3-AFC8-225B935541E9}" destId="{8E888E1C-08FC-4571-A160-F1D3BF1ECA06}" srcOrd="1" destOrd="0" parTransId="{0FBFF841-B1B2-4B33-856E-E4B7F5E234E1}" sibTransId="{2615168E-6B45-4DBA-A61A-15247838A155}"/>
    <dgm:cxn modelId="{B285FCD4-D776-43E4-890C-34804E6B1530}" type="presOf" srcId="{A0171318-5954-4BC3-AFC8-225B935541E9}" destId="{DA2EEBE8-B566-4094-B9A2-31FA4C6FA8BD}" srcOrd="0" destOrd="0" presId="urn:microsoft.com/office/officeart/2005/8/layout/hierarchy1"/>
    <dgm:cxn modelId="{DBECE2A9-D70B-4629-B810-DD52DB423207}" type="presOf" srcId="{5A553487-48B8-42F4-83E4-106B2A174C87}" destId="{CD2CBE6E-73B2-4025-BBB7-667910BA99CF}" srcOrd="0" destOrd="0" presId="urn:microsoft.com/office/officeart/2005/8/layout/hierarchy1"/>
    <dgm:cxn modelId="{5780BFBF-8A3F-414D-84C7-ED72DB48E091}" type="presOf" srcId="{35518AC7-FF2F-4491-914F-AAE4DE0A9493}" destId="{EE10C9EA-77CC-41E0-A81D-1CB7696130A0}" srcOrd="0" destOrd="0" presId="urn:microsoft.com/office/officeart/2005/8/layout/hierarchy1"/>
    <dgm:cxn modelId="{EC1DD986-EC90-4425-903B-8D714D3EA9C6}" srcId="{7CC9ECED-9158-4D43-B111-1540A3A72F8B}" destId="{BC718103-163D-443D-9607-88BF1D7C4C46}" srcOrd="0" destOrd="0" parTransId="{058BB6F9-1EAF-45E5-B489-C891352DE7D8}" sibTransId="{8B694E78-3A9D-435D-B244-E4AB77240F26}"/>
    <dgm:cxn modelId="{130D0E4E-C3CE-408F-8F4E-CA6D2DA69C7D}" type="presOf" srcId="{9145772E-C1CF-40D5-870A-035206C91F6E}" destId="{571AA542-3890-4E98-9C43-03D0E9491CF1}" srcOrd="0" destOrd="0" presId="urn:microsoft.com/office/officeart/2005/8/layout/hierarchy1"/>
    <dgm:cxn modelId="{479F57EA-B339-4E66-8402-901077838564}" srcId="{6316657D-C349-405B-A451-512AD387AFD5}" destId="{7CC9ECED-9158-4D43-B111-1540A3A72F8B}" srcOrd="0" destOrd="0" parTransId="{A6FFB279-43E0-441D-9EA0-8C44DEEEDBC3}" sibTransId="{B0B74148-318D-4C80-8DA0-3637366B0126}"/>
    <dgm:cxn modelId="{A8ECFF55-7395-40B5-A20E-268381E71835}" srcId="{BC718103-163D-443D-9607-88BF1D7C4C46}" destId="{35518AC7-FF2F-4491-914F-AAE4DE0A9493}" srcOrd="0" destOrd="0" parTransId="{9145772E-C1CF-40D5-870A-035206C91F6E}" sibTransId="{C2EB311A-6339-4FB3-ABA1-8B34C73A77B0}"/>
    <dgm:cxn modelId="{8818D874-6E05-4B0A-B0A2-79FDE1980FAC}" srcId="{A0171318-5954-4BC3-AFC8-225B935541E9}" destId="{5A553487-48B8-42F4-83E4-106B2A174C87}" srcOrd="0" destOrd="0" parTransId="{B40F7CAF-88EB-4E17-9E04-DC9B15173585}" sibTransId="{47B9A08C-24E8-42B1-8F85-1A734E9F7DA4}"/>
    <dgm:cxn modelId="{04AC3282-7544-46B0-9A72-E4D409BB21C0}" type="presOf" srcId="{0FBFF841-B1B2-4B33-856E-E4B7F5E234E1}" destId="{83C679D1-A996-420B-BB80-99760F2CF8F1}" srcOrd="0" destOrd="0" presId="urn:microsoft.com/office/officeart/2005/8/layout/hierarchy1"/>
    <dgm:cxn modelId="{61D0BE59-0070-437C-9F4A-057FC57DEB9B}" srcId="{7CC9ECED-9158-4D43-B111-1540A3A72F8B}" destId="{87B96107-28E9-43EA-96C0-A040F8CA96A7}" srcOrd="1" destOrd="0" parTransId="{81A36A43-9055-422B-A359-BA494014D377}" sibTransId="{2E202F9C-D2AA-4F20-AABE-3D58BE3DA890}"/>
    <dgm:cxn modelId="{6A84E0E6-A22F-4C5E-B6F9-74005C451338}" type="presOf" srcId="{B40F7CAF-88EB-4E17-9E04-DC9B15173585}" destId="{B7B0C5F9-E1E3-48E3-99AE-57E974DE3917}" srcOrd="0" destOrd="0" presId="urn:microsoft.com/office/officeart/2005/8/layout/hierarchy1"/>
    <dgm:cxn modelId="{028C4C96-708C-4EE9-8021-AADB4596D43E}" type="presOf" srcId="{7CC9ECED-9158-4D43-B111-1540A3A72F8B}" destId="{28450ADD-F562-413E-B6F5-ED42B8C36955}" srcOrd="0" destOrd="0" presId="urn:microsoft.com/office/officeart/2005/8/layout/hierarchy1"/>
    <dgm:cxn modelId="{48F4412B-2452-45CE-A49E-0AECBD66A8E8}" type="presOf" srcId="{6A7E402D-66BE-47AF-B263-9C75386724B8}" destId="{8ABC059F-F772-494D-875B-61448D7D8ECE}" srcOrd="0" destOrd="0" presId="urn:microsoft.com/office/officeart/2005/8/layout/hierarchy1"/>
    <dgm:cxn modelId="{9E0EE21E-9565-48A1-8917-8D87248D6358}" type="presOf" srcId="{8E888E1C-08FC-4571-A160-F1D3BF1ECA06}" destId="{AF32C3E7-3E12-4414-9AB1-72CC6EE1F010}" srcOrd="0" destOrd="0" presId="urn:microsoft.com/office/officeart/2005/8/layout/hierarchy1"/>
    <dgm:cxn modelId="{94751F13-8075-41B5-B763-AB7826A49070}" type="presOf" srcId="{81A36A43-9055-422B-A359-BA494014D377}" destId="{36A10D33-F233-4505-97EC-EA13AC6FCB2B}" srcOrd="0" destOrd="0" presId="urn:microsoft.com/office/officeart/2005/8/layout/hierarchy1"/>
    <dgm:cxn modelId="{AD379ABD-B0C3-4758-B4B6-7E443A376381}" type="presOf" srcId="{058BB6F9-1EAF-45E5-B489-C891352DE7D8}" destId="{BA7C3EAD-01B0-40E0-A1EA-0AC3F214D963}" srcOrd="0" destOrd="0" presId="urn:microsoft.com/office/officeart/2005/8/layout/hierarchy1"/>
    <dgm:cxn modelId="{5ADA38D6-80A8-4106-8028-D09C3611E7AA}" type="presOf" srcId="{6316657D-C349-405B-A451-512AD387AFD5}" destId="{24E8A652-823A-4AD6-90A0-01667E735B20}" srcOrd="0" destOrd="0" presId="urn:microsoft.com/office/officeart/2005/8/layout/hierarchy1"/>
    <dgm:cxn modelId="{16EF1ACE-C88B-43A8-BC56-698EE38880C1}" type="presParOf" srcId="{24E8A652-823A-4AD6-90A0-01667E735B20}" destId="{6BADCB8E-0242-4B09-8848-5C48BAC8739E}" srcOrd="0" destOrd="0" presId="urn:microsoft.com/office/officeart/2005/8/layout/hierarchy1"/>
    <dgm:cxn modelId="{3B603C9F-396A-4774-845B-602E12389CA0}" type="presParOf" srcId="{6BADCB8E-0242-4B09-8848-5C48BAC8739E}" destId="{96FD545A-FF12-4700-ABF8-E7D63B399E8D}" srcOrd="0" destOrd="0" presId="urn:microsoft.com/office/officeart/2005/8/layout/hierarchy1"/>
    <dgm:cxn modelId="{D16AF9C5-1744-4ECB-9C58-D070E7D24475}" type="presParOf" srcId="{96FD545A-FF12-4700-ABF8-E7D63B399E8D}" destId="{EDA60A6C-C1DE-4171-81A2-2238C9DC9FCE}" srcOrd="0" destOrd="0" presId="urn:microsoft.com/office/officeart/2005/8/layout/hierarchy1"/>
    <dgm:cxn modelId="{118500CA-6B50-4904-A40C-B92E2DDDC4FC}" type="presParOf" srcId="{96FD545A-FF12-4700-ABF8-E7D63B399E8D}" destId="{28450ADD-F562-413E-B6F5-ED42B8C36955}" srcOrd="1" destOrd="0" presId="urn:microsoft.com/office/officeart/2005/8/layout/hierarchy1"/>
    <dgm:cxn modelId="{016A6241-2DCA-4D6B-8E34-A72B6ED016BC}" type="presParOf" srcId="{6BADCB8E-0242-4B09-8848-5C48BAC8739E}" destId="{A62425C9-1093-4E46-8EFE-F179E1452A05}" srcOrd="1" destOrd="0" presId="urn:microsoft.com/office/officeart/2005/8/layout/hierarchy1"/>
    <dgm:cxn modelId="{B34A56F6-09B0-4C3E-8307-E03088E4ACAD}" type="presParOf" srcId="{A62425C9-1093-4E46-8EFE-F179E1452A05}" destId="{BA7C3EAD-01B0-40E0-A1EA-0AC3F214D963}" srcOrd="0" destOrd="0" presId="urn:microsoft.com/office/officeart/2005/8/layout/hierarchy1"/>
    <dgm:cxn modelId="{85E08325-D398-4C9A-879A-1C1723675435}" type="presParOf" srcId="{A62425C9-1093-4E46-8EFE-F179E1452A05}" destId="{0CDE05D4-6979-4123-A704-505A03E01E48}" srcOrd="1" destOrd="0" presId="urn:microsoft.com/office/officeart/2005/8/layout/hierarchy1"/>
    <dgm:cxn modelId="{3BCA7D26-1754-4183-8028-3F8A6A64ABFA}" type="presParOf" srcId="{0CDE05D4-6979-4123-A704-505A03E01E48}" destId="{5FE16C16-F551-4F64-9E4D-20778955CC0B}" srcOrd="0" destOrd="0" presId="urn:microsoft.com/office/officeart/2005/8/layout/hierarchy1"/>
    <dgm:cxn modelId="{5FFF4BEF-643B-485D-AAD1-7C6DCB9AD50D}" type="presParOf" srcId="{5FE16C16-F551-4F64-9E4D-20778955CC0B}" destId="{2DBA001C-BB1B-41CF-889A-1614723F3436}" srcOrd="0" destOrd="0" presId="urn:microsoft.com/office/officeart/2005/8/layout/hierarchy1"/>
    <dgm:cxn modelId="{1D527BC8-0523-4C57-B5BF-D45E467DE628}" type="presParOf" srcId="{5FE16C16-F551-4F64-9E4D-20778955CC0B}" destId="{D8224849-4B99-4FE0-A151-397B6346DAB0}" srcOrd="1" destOrd="0" presId="urn:microsoft.com/office/officeart/2005/8/layout/hierarchy1"/>
    <dgm:cxn modelId="{FDCCC723-DF3F-4108-BA6B-7AEE4FDEC5B2}" type="presParOf" srcId="{0CDE05D4-6979-4123-A704-505A03E01E48}" destId="{934AAA73-4E17-4826-9BC5-D455DB7683BB}" srcOrd="1" destOrd="0" presId="urn:microsoft.com/office/officeart/2005/8/layout/hierarchy1"/>
    <dgm:cxn modelId="{F5DFA287-EE1A-4501-B66B-3370715A8E2F}" type="presParOf" srcId="{934AAA73-4E17-4826-9BC5-D455DB7683BB}" destId="{571AA542-3890-4E98-9C43-03D0E9491CF1}" srcOrd="0" destOrd="0" presId="urn:microsoft.com/office/officeart/2005/8/layout/hierarchy1"/>
    <dgm:cxn modelId="{47BE084E-46AB-44E5-BFEB-DF533D1C0736}" type="presParOf" srcId="{934AAA73-4E17-4826-9BC5-D455DB7683BB}" destId="{E1F4D2D2-5635-4D3A-B8F8-B5763666DA64}" srcOrd="1" destOrd="0" presId="urn:microsoft.com/office/officeart/2005/8/layout/hierarchy1"/>
    <dgm:cxn modelId="{2D05E00F-BE5F-4888-8C98-C968D567AFA0}" type="presParOf" srcId="{E1F4D2D2-5635-4D3A-B8F8-B5763666DA64}" destId="{C8F05538-32AD-4787-ABCE-CC9E83FC2AEC}" srcOrd="0" destOrd="0" presId="urn:microsoft.com/office/officeart/2005/8/layout/hierarchy1"/>
    <dgm:cxn modelId="{115FF0AF-1559-4EAE-9EDD-C80222192A55}" type="presParOf" srcId="{C8F05538-32AD-4787-ABCE-CC9E83FC2AEC}" destId="{0D1CCE2D-C53A-457E-AC45-7C1D169174C4}" srcOrd="0" destOrd="0" presId="urn:microsoft.com/office/officeart/2005/8/layout/hierarchy1"/>
    <dgm:cxn modelId="{254BA2BA-9367-4E26-B529-1F954A8D0B18}" type="presParOf" srcId="{C8F05538-32AD-4787-ABCE-CC9E83FC2AEC}" destId="{EE10C9EA-77CC-41E0-A81D-1CB7696130A0}" srcOrd="1" destOrd="0" presId="urn:microsoft.com/office/officeart/2005/8/layout/hierarchy1"/>
    <dgm:cxn modelId="{D2E2F7F4-ADB1-4CF9-AFAF-EA83119EE1AB}" type="presParOf" srcId="{E1F4D2D2-5635-4D3A-B8F8-B5763666DA64}" destId="{FA789134-EA1D-41E1-ADE7-FE0E125053AE}" srcOrd="1" destOrd="0" presId="urn:microsoft.com/office/officeart/2005/8/layout/hierarchy1"/>
    <dgm:cxn modelId="{23E2551F-1738-40A6-B372-5AA218228D25}" type="presParOf" srcId="{A62425C9-1093-4E46-8EFE-F179E1452A05}" destId="{36A10D33-F233-4505-97EC-EA13AC6FCB2B}" srcOrd="2" destOrd="0" presId="urn:microsoft.com/office/officeart/2005/8/layout/hierarchy1"/>
    <dgm:cxn modelId="{2826A6F3-A32F-4EC1-B6FD-9595AE9E9CCC}" type="presParOf" srcId="{A62425C9-1093-4E46-8EFE-F179E1452A05}" destId="{BEB18D3A-DF90-4FC0-AE31-2D6309063D36}" srcOrd="3" destOrd="0" presId="urn:microsoft.com/office/officeart/2005/8/layout/hierarchy1"/>
    <dgm:cxn modelId="{0AD4B8D7-0E4D-4817-9E35-54B8AB1504FF}" type="presParOf" srcId="{BEB18D3A-DF90-4FC0-AE31-2D6309063D36}" destId="{4F67E3C9-8F05-4F48-8672-AD0C5F2E7FD7}" srcOrd="0" destOrd="0" presId="urn:microsoft.com/office/officeart/2005/8/layout/hierarchy1"/>
    <dgm:cxn modelId="{536B7998-FCCF-41A8-BEB3-258591CA18B4}" type="presParOf" srcId="{4F67E3C9-8F05-4F48-8672-AD0C5F2E7FD7}" destId="{1D50495E-B9BA-4A22-A4BA-C7B74BB80FCA}" srcOrd="0" destOrd="0" presId="urn:microsoft.com/office/officeart/2005/8/layout/hierarchy1"/>
    <dgm:cxn modelId="{1151A46F-D7DC-4E77-B749-C5227554DBF0}" type="presParOf" srcId="{4F67E3C9-8F05-4F48-8672-AD0C5F2E7FD7}" destId="{B1D0EA10-EDD7-4E7D-A1D3-4D96EBCC3AEC}" srcOrd="1" destOrd="0" presId="urn:microsoft.com/office/officeart/2005/8/layout/hierarchy1"/>
    <dgm:cxn modelId="{E58CCA68-EA12-4AB8-9A5A-6278970E0080}" type="presParOf" srcId="{BEB18D3A-DF90-4FC0-AE31-2D6309063D36}" destId="{ED40782B-24F2-44A3-BA77-4A6C96EB5CED}" srcOrd="1" destOrd="0" presId="urn:microsoft.com/office/officeart/2005/8/layout/hierarchy1"/>
    <dgm:cxn modelId="{6A8283C3-C82C-4B7B-9D82-B0D95D876439}" type="presParOf" srcId="{A62425C9-1093-4E46-8EFE-F179E1452A05}" destId="{8ABC059F-F772-494D-875B-61448D7D8ECE}" srcOrd="4" destOrd="0" presId="urn:microsoft.com/office/officeart/2005/8/layout/hierarchy1"/>
    <dgm:cxn modelId="{871C06C3-33C6-40EA-9C86-CF915E6FD355}" type="presParOf" srcId="{A62425C9-1093-4E46-8EFE-F179E1452A05}" destId="{ED5380AE-85A4-435F-80F1-3A2E043F8FB4}" srcOrd="5" destOrd="0" presId="urn:microsoft.com/office/officeart/2005/8/layout/hierarchy1"/>
    <dgm:cxn modelId="{62D03BE5-E7FF-4CD5-B415-664497E43C23}" type="presParOf" srcId="{ED5380AE-85A4-435F-80F1-3A2E043F8FB4}" destId="{EC2B807F-2E13-4044-B604-165ACBCF5DEC}" srcOrd="0" destOrd="0" presId="urn:microsoft.com/office/officeart/2005/8/layout/hierarchy1"/>
    <dgm:cxn modelId="{849D9CD1-BC8D-4172-BAAA-B67E75A27EA7}" type="presParOf" srcId="{EC2B807F-2E13-4044-B604-165ACBCF5DEC}" destId="{597A7AC8-565C-4662-9412-14E46AE1CBD6}" srcOrd="0" destOrd="0" presId="urn:microsoft.com/office/officeart/2005/8/layout/hierarchy1"/>
    <dgm:cxn modelId="{23C34E40-9C23-4E64-A76B-55524E709560}" type="presParOf" srcId="{EC2B807F-2E13-4044-B604-165ACBCF5DEC}" destId="{DA2EEBE8-B566-4094-B9A2-31FA4C6FA8BD}" srcOrd="1" destOrd="0" presId="urn:microsoft.com/office/officeart/2005/8/layout/hierarchy1"/>
    <dgm:cxn modelId="{0C10FCF4-0671-46F8-A19D-0DE38E824536}" type="presParOf" srcId="{ED5380AE-85A4-435F-80F1-3A2E043F8FB4}" destId="{FC7C16E9-145F-4AE3-896E-B62067713E6A}" srcOrd="1" destOrd="0" presId="urn:microsoft.com/office/officeart/2005/8/layout/hierarchy1"/>
    <dgm:cxn modelId="{62587E67-CEE2-4BBC-B269-B4B7EF5E51ED}" type="presParOf" srcId="{FC7C16E9-145F-4AE3-896E-B62067713E6A}" destId="{B7B0C5F9-E1E3-48E3-99AE-57E974DE3917}" srcOrd="0" destOrd="0" presId="urn:microsoft.com/office/officeart/2005/8/layout/hierarchy1"/>
    <dgm:cxn modelId="{3FCB4F57-C4F2-4DCA-A13E-C79CBE117DC4}" type="presParOf" srcId="{FC7C16E9-145F-4AE3-896E-B62067713E6A}" destId="{9234BC2B-B293-4CC5-97A6-95E4FC1D2767}" srcOrd="1" destOrd="0" presId="urn:microsoft.com/office/officeart/2005/8/layout/hierarchy1"/>
    <dgm:cxn modelId="{78DDF2E7-8934-4CCB-BD68-7014553C80D6}" type="presParOf" srcId="{9234BC2B-B293-4CC5-97A6-95E4FC1D2767}" destId="{5F602150-BD5B-409B-91FB-AF383CD44E06}" srcOrd="0" destOrd="0" presId="urn:microsoft.com/office/officeart/2005/8/layout/hierarchy1"/>
    <dgm:cxn modelId="{36BF6842-2FBC-489B-BEC6-62F3C7D7731C}" type="presParOf" srcId="{5F602150-BD5B-409B-91FB-AF383CD44E06}" destId="{46344263-0F19-4BBE-9488-596EB4C10630}" srcOrd="0" destOrd="0" presId="urn:microsoft.com/office/officeart/2005/8/layout/hierarchy1"/>
    <dgm:cxn modelId="{9AC1B17C-6DAF-4A38-BBAE-1713E0E403A0}" type="presParOf" srcId="{5F602150-BD5B-409B-91FB-AF383CD44E06}" destId="{CD2CBE6E-73B2-4025-BBB7-667910BA99CF}" srcOrd="1" destOrd="0" presId="urn:microsoft.com/office/officeart/2005/8/layout/hierarchy1"/>
    <dgm:cxn modelId="{B74C8623-68F8-4CD6-92EC-469B8D40ECA0}" type="presParOf" srcId="{9234BC2B-B293-4CC5-97A6-95E4FC1D2767}" destId="{310F3AE2-274B-4DB2-B435-48BED9BECA72}" srcOrd="1" destOrd="0" presId="urn:microsoft.com/office/officeart/2005/8/layout/hierarchy1"/>
    <dgm:cxn modelId="{959A0552-2A09-47CC-8B03-4F2C600C9B3F}" type="presParOf" srcId="{FC7C16E9-145F-4AE3-896E-B62067713E6A}" destId="{83C679D1-A996-420B-BB80-99760F2CF8F1}" srcOrd="2" destOrd="0" presId="urn:microsoft.com/office/officeart/2005/8/layout/hierarchy1"/>
    <dgm:cxn modelId="{7CF9F264-4C55-454A-BCDD-A90E187DA294}" type="presParOf" srcId="{FC7C16E9-145F-4AE3-896E-B62067713E6A}" destId="{71D2963C-4669-4605-A14C-06EBF2FE7A09}" srcOrd="3" destOrd="0" presId="urn:microsoft.com/office/officeart/2005/8/layout/hierarchy1"/>
    <dgm:cxn modelId="{6AC07FB1-230B-4B92-B5A2-47CD2B0CECE4}" type="presParOf" srcId="{71D2963C-4669-4605-A14C-06EBF2FE7A09}" destId="{4B5EF436-CD5A-464A-84DA-82BE7B525669}" srcOrd="0" destOrd="0" presId="urn:microsoft.com/office/officeart/2005/8/layout/hierarchy1"/>
    <dgm:cxn modelId="{E49060C5-B0B1-46A1-B436-BF2BC45F5F80}" type="presParOf" srcId="{4B5EF436-CD5A-464A-84DA-82BE7B525669}" destId="{9D0B189E-883B-4802-9FF8-AFC8E1BFCF34}" srcOrd="0" destOrd="0" presId="urn:microsoft.com/office/officeart/2005/8/layout/hierarchy1"/>
    <dgm:cxn modelId="{BA8A9A77-95D9-458A-8AFE-DF0E59FD7E60}" type="presParOf" srcId="{4B5EF436-CD5A-464A-84DA-82BE7B525669}" destId="{AF32C3E7-3E12-4414-9AB1-72CC6EE1F010}" srcOrd="1" destOrd="0" presId="urn:microsoft.com/office/officeart/2005/8/layout/hierarchy1"/>
    <dgm:cxn modelId="{DED0D754-2357-434C-A440-2536DC3342DF}" type="presParOf" srcId="{71D2963C-4669-4605-A14C-06EBF2FE7A09}" destId="{BF79806F-01CB-404C-A87A-A3B4B4BC4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42CFF1-7842-4318-A9E9-B13750129362}" type="doc">
      <dgm:prSet loTypeId="urn:microsoft.com/office/officeart/2005/8/layout/orgChart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9FAC9F8-5DD1-43EF-B431-136892459BB2}">
      <dgm:prSet phldrT="[Текст]" custT="1"/>
      <dgm:spPr/>
      <dgm:t>
        <a:bodyPr/>
        <a:lstStyle/>
        <a:p>
          <a:r>
            <a:rPr lang="uk-UA" sz="2800" b="1" dirty="0" smtClean="0"/>
            <a:t>Типи кісток</a:t>
          </a:r>
          <a:endParaRPr lang="ru-RU" sz="2800" b="1" dirty="0"/>
        </a:p>
      </dgm:t>
    </dgm:pt>
    <dgm:pt modelId="{73D4CA18-6D4D-4906-9E20-497B1E67B71C}" type="parTrans" cxnId="{1ECB500E-3907-4563-B485-4DACE3B742A3}">
      <dgm:prSet/>
      <dgm:spPr/>
      <dgm:t>
        <a:bodyPr/>
        <a:lstStyle/>
        <a:p>
          <a:endParaRPr lang="ru-RU" sz="3200" b="1"/>
        </a:p>
      </dgm:t>
    </dgm:pt>
    <dgm:pt modelId="{7FF6E586-907F-42A3-AA0A-0CC75BF524D0}" type="sibTrans" cxnId="{1ECB500E-3907-4563-B485-4DACE3B742A3}">
      <dgm:prSet/>
      <dgm:spPr/>
      <dgm:t>
        <a:bodyPr/>
        <a:lstStyle/>
        <a:p>
          <a:endParaRPr lang="ru-RU" sz="3200" b="1"/>
        </a:p>
      </dgm:t>
    </dgm:pt>
    <dgm:pt modelId="{2CE000EE-8798-4588-8FC1-C37572CF1B34}">
      <dgm:prSet phldrT="[Текст]" custT="1"/>
      <dgm:spPr/>
      <dgm:t>
        <a:bodyPr/>
        <a:lstStyle/>
        <a:p>
          <a:r>
            <a:rPr lang="uk-UA" sz="2800" b="1" dirty="0" smtClean="0"/>
            <a:t>Трубчасті(довгі)</a:t>
          </a:r>
          <a:endParaRPr lang="ru-RU" sz="2800" b="1" dirty="0"/>
        </a:p>
      </dgm:t>
    </dgm:pt>
    <dgm:pt modelId="{3F0181A7-32BA-4DFF-AA38-19D9C976478D}" type="parTrans" cxnId="{3E0DE7C0-DF94-4EA6-BD6B-B9CE136A8EE0}">
      <dgm:prSet/>
      <dgm:spPr/>
      <dgm:t>
        <a:bodyPr/>
        <a:lstStyle/>
        <a:p>
          <a:endParaRPr lang="ru-RU" sz="3200" b="1"/>
        </a:p>
      </dgm:t>
    </dgm:pt>
    <dgm:pt modelId="{3E85EC00-408D-4B80-ADFC-0E303AABF77F}" type="sibTrans" cxnId="{3E0DE7C0-DF94-4EA6-BD6B-B9CE136A8EE0}">
      <dgm:prSet/>
      <dgm:spPr/>
      <dgm:t>
        <a:bodyPr/>
        <a:lstStyle/>
        <a:p>
          <a:endParaRPr lang="ru-RU" sz="3200" b="1"/>
        </a:p>
      </dgm:t>
    </dgm:pt>
    <dgm:pt modelId="{9A26E03B-3561-4EF7-8BAD-236FF18CDCC1}">
      <dgm:prSet phldrT="[Текст]" custT="1"/>
      <dgm:spPr/>
      <dgm:t>
        <a:bodyPr/>
        <a:lstStyle/>
        <a:p>
          <a:r>
            <a:rPr lang="uk-UA" sz="2800" b="1" dirty="0" smtClean="0"/>
            <a:t>Короткі</a:t>
          </a:r>
          <a:endParaRPr lang="ru-RU" sz="2800" b="1" dirty="0"/>
        </a:p>
      </dgm:t>
    </dgm:pt>
    <dgm:pt modelId="{54187B29-E902-4BA9-8989-21DAE933DFF7}" type="parTrans" cxnId="{E2E99CAB-764C-4C7F-8576-09934AEB119E}">
      <dgm:prSet/>
      <dgm:spPr/>
      <dgm:t>
        <a:bodyPr/>
        <a:lstStyle/>
        <a:p>
          <a:endParaRPr lang="ru-RU" sz="3200" b="1"/>
        </a:p>
      </dgm:t>
    </dgm:pt>
    <dgm:pt modelId="{466963EB-25FF-441E-B273-B0B4679FE465}" type="sibTrans" cxnId="{E2E99CAB-764C-4C7F-8576-09934AEB119E}">
      <dgm:prSet/>
      <dgm:spPr/>
      <dgm:t>
        <a:bodyPr/>
        <a:lstStyle/>
        <a:p>
          <a:endParaRPr lang="ru-RU" sz="3200" b="1"/>
        </a:p>
      </dgm:t>
    </dgm:pt>
    <dgm:pt modelId="{7745A57F-3856-4E67-AE48-3D653B1C9D9D}">
      <dgm:prSet phldrT="[Текст]" custT="1"/>
      <dgm:spPr/>
      <dgm:t>
        <a:bodyPr/>
        <a:lstStyle/>
        <a:p>
          <a:r>
            <a:rPr lang="uk-UA" sz="2800" b="1" dirty="0" smtClean="0"/>
            <a:t>Плоскі</a:t>
          </a:r>
          <a:endParaRPr lang="ru-RU" sz="2800" b="1" dirty="0"/>
        </a:p>
      </dgm:t>
    </dgm:pt>
    <dgm:pt modelId="{015D68E7-C4E3-402B-BB7A-6A94AB5528BC}" type="parTrans" cxnId="{8A47EA84-7D6F-4BE8-9BA8-C5039317B563}">
      <dgm:prSet/>
      <dgm:spPr/>
      <dgm:t>
        <a:bodyPr/>
        <a:lstStyle/>
        <a:p>
          <a:endParaRPr lang="ru-RU" sz="3200" b="1"/>
        </a:p>
      </dgm:t>
    </dgm:pt>
    <dgm:pt modelId="{5F61616D-8E9F-4ECE-A3EE-7650E99C2FB7}" type="sibTrans" cxnId="{8A47EA84-7D6F-4BE8-9BA8-C5039317B563}">
      <dgm:prSet/>
      <dgm:spPr/>
      <dgm:t>
        <a:bodyPr/>
        <a:lstStyle/>
        <a:p>
          <a:endParaRPr lang="ru-RU" sz="3200" b="1"/>
        </a:p>
      </dgm:t>
    </dgm:pt>
    <dgm:pt modelId="{AD5068B7-6D61-4EC6-877D-DF00451310D0}">
      <dgm:prSet phldrT="[Текст]" custT="1"/>
      <dgm:spPr/>
      <dgm:t>
        <a:bodyPr/>
        <a:lstStyle/>
        <a:p>
          <a:r>
            <a:rPr lang="uk-UA" sz="2800" b="1" dirty="0" smtClean="0"/>
            <a:t>Змішані</a:t>
          </a:r>
          <a:endParaRPr lang="ru-RU" sz="2800" b="1" dirty="0"/>
        </a:p>
      </dgm:t>
    </dgm:pt>
    <dgm:pt modelId="{27619925-53E4-46C9-BEE9-ADE302B91750}" type="parTrans" cxnId="{A4CF26AD-F750-46B4-8680-3597CDFE248C}">
      <dgm:prSet/>
      <dgm:spPr/>
      <dgm:t>
        <a:bodyPr/>
        <a:lstStyle/>
        <a:p>
          <a:endParaRPr lang="ru-RU" sz="3200" b="1"/>
        </a:p>
      </dgm:t>
    </dgm:pt>
    <dgm:pt modelId="{EA4EB420-65FA-48AD-9C03-AA5B93B67CF7}" type="sibTrans" cxnId="{A4CF26AD-F750-46B4-8680-3597CDFE248C}">
      <dgm:prSet/>
      <dgm:spPr/>
      <dgm:t>
        <a:bodyPr/>
        <a:lstStyle/>
        <a:p>
          <a:endParaRPr lang="ru-RU" sz="3200" b="1"/>
        </a:p>
      </dgm:t>
    </dgm:pt>
    <dgm:pt modelId="{082E4248-2CA5-482A-975B-C29C264DFE47}" type="pres">
      <dgm:prSet presAssocID="{8242CFF1-7842-4318-A9E9-B137501293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3AC28B-9EDB-4A9E-99D5-A658251D46DA}" type="pres">
      <dgm:prSet presAssocID="{A9FAC9F8-5DD1-43EF-B431-136892459BB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20A254-449C-4BAC-A78D-C77E56889590}" type="pres">
      <dgm:prSet presAssocID="{A9FAC9F8-5DD1-43EF-B431-136892459BB2}" presName="rootComposite1" presStyleCnt="0"/>
      <dgm:spPr/>
      <dgm:t>
        <a:bodyPr/>
        <a:lstStyle/>
        <a:p>
          <a:endParaRPr lang="ru-RU"/>
        </a:p>
      </dgm:t>
    </dgm:pt>
    <dgm:pt modelId="{FD17B183-D252-4C52-A76E-9BDC30C63612}" type="pres">
      <dgm:prSet presAssocID="{A9FAC9F8-5DD1-43EF-B431-136892459B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C1353-826A-488A-8932-BBBB868AD91C}" type="pres">
      <dgm:prSet presAssocID="{A9FAC9F8-5DD1-43EF-B431-136892459B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AD796E-C7A7-482D-8B22-1A019429B653}" type="pres">
      <dgm:prSet presAssocID="{A9FAC9F8-5DD1-43EF-B431-136892459BB2}" presName="hierChild2" presStyleCnt="0"/>
      <dgm:spPr/>
      <dgm:t>
        <a:bodyPr/>
        <a:lstStyle/>
        <a:p>
          <a:endParaRPr lang="ru-RU"/>
        </a:p>
      </dgm:t>
    </dgm:pt>
    <dgm:pt modelId="{CA02212E-CBBB-425D-81B7-ADC6C64DA863}" type="pres">
      <dgm:prSet presAssocID="{3F0181A7-32BA-4DFF-AA38-19D9C976478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5F62765-A997-46B3-844A-3DB4016495A0}" type="pres">
      <dgm:prSet presAssocID="{2CE000EE-8798-4588-8FC1-C37572CF1B3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7444A3-A940-4A71-80AC-AF4FCBD2F08C}" type="pres">
      <dgm:prSet presAssocID="{2CE000EE-8798-4588-8FC1-C37572CF1B34}" presName="rootComposite" presStyleCnt="0"/>
      <dgm:spPr/>
      <dgm:t>
        <a:bodyPr/>
        <a:lstStyle/>
        <a:p>
          <a:endParaRPr lang="ru-RU"/>
        </a:p>
      </dgm:t>
    </dgm:pt>
    <dgm:pt modelId="{5C5093DE-4E0D-463D-9E90-C34911CF5BBB}" type="pres">
      <dgm:prSet presAssocID="{2CE000EE-8798-4588-8FC1-C37572CF1B3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4625F-13E3-49DA-9AAB-B91EBBEC814C}" type="pres">
      <dgm:prSet presAssocID="{2CE000EE-8798-4588-8FC1-C37572CF1B34}" presName="rootConnector" presStyleLbl="node2" presStyleIdx="0" presStyleCnt="4"/>
      <dgm:spPr/>
      <dgm:t>
        <a:bodyPr/>
        <a:lstStyle/>
        <a:p>
          <a:endParaRPr lang="ru-RU"/>
        </a:p>
      </dgm:t>
    </dgm:pt>
    <dgm:pt modelId="{4A98527E-82CE-44D7-973D-0F663B7FE5FA}" type="pres">
      <dgm:prSet presAssocID="{2CE000EE-8798-4588-8FC1-C37572CF1B34}" presName="hierChild4" presStyleCnt="0"/>
      <dgm:spPr/>
      <dgm:t>
        <a:bodyPr/>
        <a:lstStyle/>
        <a:p>
          <a:endParaRPr lang="ru-RU"/>
        </a:p>
      </dgm:t>
    </dgm:pt>
    <dgm:pt modelId="{B65D3102-520F-4F1C-AA70-4470A6ABC8E5}" type="pres">
      <dgm:prSet presAssocID="{2CE000EE-8798-4588-8FC1-C37572CF1B34}" presName="hierChild5" presStyleCnt="0"/>
      <dgm:spPr/>
      <dgm:t>
        <a:bodyPr/>
        <a:lstStyle/>
        <a:p>
          <a:endParaRPr lang="ru-RU"/>
        </a:p>
      </dgm:t>
    </dgm:pt>
    <dgm:pt modelId="{3619938F-669C-469F-8518-BF06D05E6350}" type="pres">
      <dgm:prSet presAssocID="{54187B29-E902-4BA9-8989-21DAE933DF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DF6E61F-01F8-46DA-BCDD-AAAECB042022}" type="pres">
      <dgm:prSet presAssocID="{9A26E03B-3561-4EF7-8BAD-236FF18CD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5FB2207-B4D2-428E-A758-7890015B5FC3}" type="pres">
      <dgm:prSet presAssocID="{9A26E03B-3561-4EF7-8BAD-236FF18CDCC1}" presName="rootComposite" presStyleCnt="0"/>
      <dgm:spPr/>
      <dgm:t>
        <a:bodyPr/>
        <a:lstStyle/>
        <a:p>
          <a:endParaRPr lang="ru-RU"/>
        </a:p>
      </dgm:t>
    </dgm:pt>
    <dgm:pt modelId="{A5A1DC39-8002-4FA1-8E79-4CDFDCE8A4FA}" type="pres">
      <dgm:prSet presAssocID="{9A26E03B-3561-4EF7-8BAD-236FF18CDCC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B3CC2-D2EE-440B-BCD0-AFB79B8C839C}" type="pres">
      <dgm:prSet presAssocID="{9A26E03B-3561-4EF7-8BAD-236FF18CDCC1}" presName="rootConnector" presStyleLbl="node2" presStyleIdx="1" presStyleCnt="4"/>
      <dgm:spPr/>
      <dgm:t>
        <a:bodyPr/>
        <a:lstStyle/>
        <a:p>
          <a:endParaRPr lang="ru-RU"/>
        </a:p>
      </dgm:t>
    </dgm:pt>
    <dgm:pt modelId="{C1338407-B874-4A9F-A20A-F60FE9B6067C}" type="pres">
      <dgm:prSet presAssocID="{9A26E03B-3561-4EF7-8BAD-236FF18CDCC1}" presName="hierChild4" presStyleCnt="0"/>
      <dgm:spPr/>
      <dgm:t>
        <a:bodyPr/>
        <a:lstStyle/>
        <a:p>
          <a:endParaRPr lang="ru-RU"/>
        </a:p>
      </dgm:t>
    </dgm:pt>
    <dgm:pt modelId="{48548E58-1393-4336-83EA-E1F6D6920AC6}" type="pres">
      <dgm:prSet presAssocID="{9A26E03B-3561-4EF7-8BAD-236FF18CDCC1}" presName="hierChild5" presStyleCnt="0"/>
      <dgm:spPr/>
      <dgm:t>
        <a:bodyPr/>
        <a:lstStyle/>
        <a:p>
          <a:endParaRPr lang="ru-RU"/>
        </a:p>
      </dgm:t>
    </dgm:pt>
    <dgm:pt modelId="{2545E3E9-B058-46DB-BDEB-35AC0865820F}" type="pres">
      <dgm:prSet presAssocID="{015D68E7-C4E3-402B-BB7A-6A94AB5528B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BEBB556-6E4D-44F9-8545-B56748062C00}" type="pres">
      <dgm:prSet presAssocID="{7745A57F-3856-4E67-AE48-3D653B1C9D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594678-82A8-4A89-9608-5378A80C0F68}" type="pres">
      <dgm:prSet presAssocID="{7745A57F-3856-4E67-AE48-3D653B1C9D9D}" presName="rootComposite" presStyleCnt="0"/>
      <dgm:spPr/>
      <dgm:t>
        <a:bodyPr/>
        <a:lstStyle/>
        <a:p>
          <a:endParaRPr lang="ru-RU"/>
        </a:p>
      </dgm:t>
    </dgm:pt>
    <dgm:pt modelId="{B18F4312-9041-46BE-90E0-3F689BEB11A2}" type="pres">
      <dgm:prSet presAssocID="{7745A57F-3856-4E67-AE48-3D653B1C9D9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2CBAE-CCD3-4DBA-A2E1-8F101B0FC7E0}" type="pres">
      <dgm:prSet presAssocID="{7745A57F-3856-4E67-AE48-3D653B1C9D9D}" presName="rootConnector" presStyleLbl="node2" presStyleIdx="2" presStyleCnt="4"/>
      <dgm:spPr/>
      <dgm:t>
        <a:bodyPr/>
        <a:lstStyle/>
        <a:p>
          <a:endParaRPr lang="ru-RU"/>
        </a:p>
      </dgm:t>
    </dgm:pt>
    <dgm:pt modelId="{D742F4C2-6049-4684-B44D-519C839F467C}" type="pres">
      <dgm:prSet presAssocID="{7745A57F-3856-4E67-AE48-3D653B1C9D9D}" presName="hierChild4" presStyleCnt="0"/>
      <dgm:spPr/>
      <dgm:t>
        <a:bodyPr/>
        <a:lstStyle/>
        <a:p>
          <a:endParaRPr lang="ru-RU"/>
        </a:p>
      </dgm:t>
    </dgm:pt>
    <dgm:pt modelId="{59397B5E-7B16-42F0-A288-08B56FC22328}" type="pres">
      <dgm:prSet presAssocID="{7745A57F-3856-4E67-AE48-3D653B1C9D9D}" presName="hierChild5" presStyleCnt="0"/>
      <dgm:spPr/>
      <dgm:t>
        <a:bodyPr/>
        <a:lstStyle/>
        <a:p>
          <a:endParaRPr lang="ru-RU"/>
        </a:p>
      </dgm:t>
    </dgm:pt>
    <dgm:pt modelId="{9FEB6751-28ED-4646-9030-E779AD2122DB}" type="pres">
      <dgm:prSet presAssocID="{27619925-53E4-46C9-BEE9-ADE302B917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E89A925-7FE0-4EA0-BA19-641B06EB76C2}" type="pres">
      <dgm:prSet presAssocID="{AD5068B7-6D61-4EC6-877D-DF00451310D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94EA875-5B64-4072-819E-188A50AB7374}" type="pres">
      <dgm:prSet presAssocID="{AD5068B7-6D61-4EC6-877D-DF00451310D0}" presName="rootComposite" presStyleCnt="0"/>
      <dgm:spPr/>
      <dgm:t>
        <a:bodyPr/>
        <a:lstStyle/>
        <a:p>
          <a:endParaRPr lang="ru-RU"/>
        </a:p>
      </dgm:t>
    </dgm:pt>
    <dgm:pt modelId="{EBC4A795-E873-47AE-A85B-9F74F433CCAA}" type="pres">
      <dgm:prSet presAssocID="{AD5068B7-6D61-4EC6-877D-DF00451310D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94927-A364-4989-B7D8-C7565266DC64}" type="pres">
      <dgm:prSet presAssocID="{AD5068B7-6D61-4EC6-877D-DF00451310D0}" presName="rootConnector" presStyleLbl="node2" presStyleIdx="3" presStyleCnt="4"/>
      <dgm:spPr/>
      <dgm:t>
        <a:bodyPr/>
        <a:lstStyle/>
        <a:p>
          <a:endParaRPr lang="ru-RU"/>
        </a:p>
      </dgm:t>
    </dgm:pt>
    <dgm:pt modelId="{0FD5F671-8AAC-49C0-97A6-5C03227F805B}" type="pres">
      <dgm:prSet presAssocID="{AD5068B7-6D61-4EC6-877D-DF00451310D0}" presName="hierChild4" presStyleCnt="0"/>
      <dgm:spPr/>
      <dgm:t>
        <a:bodyPr/>
        <a:lstStyle/>
        <a:p>
          <a:endParaRPr lang="ru-RU"/>
        </a:p>
      </dgm:t>
    </dgm:pt>
    <dgm:pt modelId="{CA7360EB-407D-498A-B634-EE9306812955}" type="pres">
      <dgm:prSet presAssocID="{AD5068B7-6D61-4EC6-877D-DF00451310D0}" presName="hierChild5" presStyleCnt="0"/>
      <dgm:spPr/>
      <dgm:t>
        <a:bodyPr/>
        <a:lstStyle/>
        <a:p>
          <a:endParaRPr lang="ru-RU"/>
        </a:p>
      </dgm:t>
    </dgm:pt>
    <dgm:pt modelId="{9EEB9481-8546-4F24-A9F3-7A0D45227126}" type="pres">
      <dgm:prSet presAssocID="{A9FAC9F8-5DD1-43EF-B431-136892459BB2}" presName="hierChild3" presStyleCnt="0"/>
      <dgm:spPr/>
      <dgm:t>
        <a:bodyPr/>
        <a:lstStyle/>
        <a:p>
          <a:endParaRPr lang="ru-RU"/>
        </a:p>
      </dgm:t>
    </dgm:pt>
  </dgm:ptLst>
  <dgm:cxnLst>
    <dgm:cxn modelId="{7CAD672A-EB2C-4390-98FA-EF23F3605C6A}" type="presOf" srcId="{2CE000EE-8798-4588-8FC1-C37572CF1B34}" destId="{5C5093DE-4E0D-463D-9E90-C34911CF5BBB}" srcOrd="0" destOrd="0" presId="urn:microsoft.com/office/officeart/2005/8/layout/orgChart1"/>
    <dgm:cxn modelId="{44DB5848-DD03-4CC8-A3CD-DF55DC9B88AC}" type="presOf" srcId="{27619925-53E4-46C9-BEE9-ADE302B91750}" destId="{9FEB6751-28ED-4646-9030-E779AD2122DB}" srcOrd="0" destOrd="0" presId="urn:microsoft.com/office/officeart/2005/8/layout/orgChart1"/>
    <dgm:cxn modelId="{2B4024D2-F0AD-4862-A426-758C14842A51}" type="presOf" srcId="{54187B29-E902-4BA9-8989-21DAE933DFF7}" destId="{3619938F-669C-469F-8518-BF06D05E6350}" srcOrd="0" destOrd="0" presId="urn:microsoft.com/office/officeart/2005/8/layout/orgChart1"/>
    <dgm:cxn modelId="{D96B007A-2540-4259-BDF9-B904106DC839}" type="presOf" srcId="{9A26E03B-3561-4EF7-8BAD-236FF18CDCC1}" destId="{A5A1DC39-8002-4FA1-8E79-4CDFDCE8A4FA}" srcOrd="0" destOrd="0" presId="urn:microsoft.com/office/officeart/2005/8/layout/orgChart1"/>
    <dgm:cxn modelId="{F1EE2A9A-0BAA-4164-9569-5C6CA5B3A84F}" type="presOf" srcId="{2CE000EE-8798-4588-8FC1-C37572CF1B34}" destId="{54D4625F-13E3-49DA-9AAB-B91EBBEC814C}" srcOrd="1" destOrd="0" presId="urn:microsoft.com/office/officeart/2005/8/layout/orgChart1"/>
    <dgm:cxn modelId="{1ECB500E-3907-4563-B485-4DACE3B742A3}" srcId="{8242CFF1-7842-4318-A9E9-B13750129362}" destId="{A9FAC9F8-5DD1-43EF-B431-136892459BB2}" srcOrd="0" destOrd="0" parTransId="{73D4CA18-6D4D-4906-9E20-497B1E67B71C}" sibTransId="{7FF6E586-907F-42A3-AA0A-0CC75BF524D0}"/>
    <dgm:cxn modelId="{3E0DE7C0-DF94-4EA6-BD6B-B9CE136A8EE0}" srcId="{A9FAC9F8-5DD1-43EF-B431-136892459BB2}" destId="{2CE000EE-8798-4588-8FC1-C37572CF1B34}" srcOrd="0" destOrd="0" parTransId="{3F0181A7-32BA-4DFF-AA38-19D9C976478D}" sibTransId="{3E85EC00-408D-4B80-ADFC-0E303AABF77F}"/>
    <dgm:cxn modelId="{A4CF26AD-F750-46B4-8680-3597CDFE248C}" srcId="{A9FAC9F8-5DD1-43EF-B431-136892459BB2}" destId="{AD5068B7-6D61-4EC6-877D-DF00451310D0}" srcOrd="3" destOrd="0" parTransId="{27619925-53E4-46C9-BEE9-ADE302B91750}" sibTransId="{EA4EB420-65FA-48AD-9C03-AA5B93B67CF7}"/>
    <dgm:cxn modelId="{E2E99CAB-764C-4C7F-8576-09934AEB119E}" srcId="{A9FAC9F8-5DD1-43EF-B431-136892459BB2}" destId="{9A26E03B-3561-4EF7-8BAD-236FF18CDCC1}" srcOrd="1" destOrd="0" parTransId="{54187B29-E902-4BA9-8989-21DAE933DFF7}" sibTransId="{466963EB-25FF-441E-B273-B0B4679FE465}"/>
    <dgm:cxn modelId="{A356B42D-8B19-4F49-BCAE-FE7AAC334A9F}" type="presOf" srcId="{7745A57F-3856-4E67-AE48-3D653B1C9D9D}" destId="{EE02CBAE-CCD3-4DBA-A2E1-8F101B0FC7E0}" srcOrd="1" destOrd="0" presId="urn:microsoft.com/office/officeart/2005/8/layout/orgChart1"/>
    <dgm:cxn modelId="{CD48D261-280F-4666-8687-161CC910804B}" type="presOf" srcId="{8242CFF1-7842-4318-A9E9-B13750129362}" destId="{082E4248-2CA5-482A-975B-C29C264DFE47}" srcOrd="0" destOrd="0" presId="urn:microsoft.com/office/officeart/2005/8/layout/orgChart1"/>
    <dgm:cxn modelId="{B9623E8E-7848-48E4-8F4E-DB4D52169C7E}" type="presOf" srcId="{AD5068B7-6D61-4EC6-877D-DF00451310D0}" destId="{EBC4A795-E873-47AE-A85B-9F74F433CCAA}" srcOrd="0" destOrd="0" presId="urn:microsoft.com/office/officeart/2005/8/layout/orgChart1"/>
    <dgm:cxn modelId="{3DFEF855-4BBA-4A9B-8E1E-3050F985875B}" type="presOf" srcId="{AD5068B7-6D61-4EC6-877D-DF00451310D0}" destId="{D6494927-A364-4989-B7D8-C7565266DC64}" srcOrd="1" destOrd="0" presId="urn:microsoft.com/office/officeart/2005/8/layout/orgChart1"/>
    <dgm:cxn modelId="{8A47EA84-7D6F-4BE8-9BA8-C5039317B563}" srcId="{A9FAC9F8-5DD1-43EF-B431-136892459BB2}" destId="{7745A57F-3856-4E67-AE48-3D653B1C9D9D}" srcOrd="2" destOrd="0" parTransId="{015D68E7-C4E3-402B-BB7A-6A94AB5528BC}" sibTransId="{5F61616D-8E9F-4ECE-A3EE-7650E99C2FB7}"/>
    <dgm:cxn modelId="{BCFDB6FF-BBA8-4081-8ACE-D8FCCD4F70E0}" type="presOf" srcId="{9A26E03B-3561-4EF7-8BAD-236FF18CDCC1}" destId="{813B3CC2-D2EE-440B-BCD0-AFB79B8C839C}" srcOrd="1" destOrd="0" presId="urn:microsoft.com/office/officeart/2005/8/layout/orgChart1"/>
    <dgm:cxn modelId="{49FEE61E-4DE3-4F7E-BB78-928B5447FBAA}" type="presOf" srcId="{A9FAC9F8-5DD1-43EF-B431-136892459BB2}" destId="{DA2C1353-826A-488A-8932-BBBB868AD91C}" srcOrd="1" destOrd="0" presId="urn:microsoft.com/office/officeart/2005/8/layout/orgChart1"/>
    <dgm:cxn modelId="{1C2100D1-3CA8-4927-8C88-073CDC72B433}" type="presOf" srcId="{A9FAC9F8-5DD1-43EF-B431-136892459BB2}" destId="{FD17B183-D252-4C52-A76E-9BDC30C63612}" srcOrd="0" destOrd="0" presId="urn:microsoft.com/office/officeart/2005/8/layout/orgChart1"/>
    <dgm:cxn modelId="{5BA0DBAD-4531-4067-A038-A935C3CF43BF}" type="presOf" srcId="{015D68E7-C4E3-402B-BB7A-6A94AB5528BC}" destId="{2545E3E9-B058-46DB-BDEB-35AC0865820F}" srcOrd="0" destOrd="0" presId="urn:microsoft.com/office/officeart/2005/8/layout/orgChart1"/>
    <dgm:cxn modelId="{5DEDD1B8-DD49-471C-937D-4D498F6272F1}" type="presOf" srcId="{7745A57F-3856-4E67-AE48-3D653B1C9D9D}" destId="{B18F4312-9041-46BE-90E0-3F689BEB11A2}" srcOrd="0" destOrd="0" presId="urn:microsoft.com/office/officeart/2005/8/layout/orgChart1"/>
    <dgm:cxn modelId="{7932CA2C-7BE0-46A5-90A4-19316F7E62A7}" type="presOf" srcId="{3F0181A7-32BA-4DFF-AA38-19D9C976478D}" destId="{CA02212E-CBBB-425D-81B7-ADC6C64DA863}" srcOrd="0" destOrd="0" presId="urn:microsoft.com/office/officeart/2005/8/layout/orgChart1"/>
    <dgm:cxn modelId="{31E1B465-3203-4482-A3E2-FDD8EC8EF9F9}" type="presParOf" srcId="{082E4248-2CA5-482A-975B-C29C264DFE47}" destId="{C83AC28B-9EDB-4A9E-99D5-A658251D46DA}" srcOrd="0" destOrd="0" presId="urn:microsoft.com/office/officeart/2005/8/layout/orgChart1"/>
    <dgm:cxn modelId="{D7B5BFBB-FDEA-40F0-AD6B-5E6BF3B4F0B2}" type="presParOf" srcId="{C83AC28B-9EDB-4A9E-99D5-A658251D46DA}" destId="{5B20A254-449C-4BAC-A78D-C77E56889590}" srcOrd="0" destOrd="0" presId="urn:microsoft.com/office/officeart/2005/8/layout/orgChart1"/>
    <dgm:cxn modelId="{7F390B11-15A9-423D-819E-780DED5C62B7}" type="presParOf" srcId="{5B20A254-449C-4BAC-A78D-C77E56889590}" destId="{FD17B183-D252-4C52-A76E-9BDC30C63612}" srcOrd="0" destOrd="0" presId="urn:microsoft.com/office/officeart/2005/8/layout/orgChart1"/>
    <dgm:cxn modelId="{E4FA10BC-5000-4670-85B5-CE443BC4177B}" type="presParOf" srcId="{5B20A254-449C-4BAC-A78D-C77E56889590}" destId="{DA2C1353-826A-488A-8932-BBBB868AD91C}" srcOrd="1" destOrd="0" presId="urn:microsoft.com/office/officeart/2005/8/layout/orgChart1"/>
    <dgm:cxn modelId="{4E17AB08-2F5A-4361-AD8E-A1758B9F7803}" type="presParOf" srcId="{C83AC28B-9EDB-4A9E-99D5-A658251D46DA}" destId="{FEAD796E-C7A7-482D-8B22-1A019429B653}" srcOrd="1" destOrd="0" presId="urn:microsoft.com/office/officeart/2005/8/layout/orgChart1"/>
    <dgm:cxn modelId="{2D87A277-94A1-4BB6-A3E0-A4D633AAEA1D}" type="presParOf" srcId="{FEAD796E-C7A7-482D-8B22-1A019429B653}" destId="{CA02212E-CBBB-425D-81B7-ADC6C64DA863}" srcOrd="0" destOrd="0" presId="urn:microsoft.com/office/officeart/2005/8/layout/orgChart1"/>
    <dgm:cxn modelId="{C0037B2E-987C-4B66-8B61-E0839CE44209}" type="presParOf" srcId="{FEAD796E-C7A7-482D-8B22-1A019429B653}" destId="{65F62765-A997-46B3-844A-3DB4016495A0}" srcOrd="1" destOrd="0" presId="urn:microsoft.com/office/officeart/2005/8/layout/orgChart1"/>
    <dgm:cxn modelId="{15047791-DFF0-46F6-B221-621B4CB8B7E9}" type="presParOf" srcId="{65F62765-A997-46B3-844A-3DB4016495A0}" destId="{427444A3-A940-4A71-80AC-AF4FCBD2F08C}" srcOrd="0" destOrd="0" presId="urn:microsoft.com/office/officeart/2005/8/layout/orgChart1"/>
    <dgm:cxn modelId="{B3DFB31F-1BE7-4CBC-98E6-2E9AAB3AE783}" type="presParOf" srcId="{427444A3-A940-4A71-80AC-AF4FCBD2F08C}" destId="{5C5093DE-4E0D-463D-9E90-C34911CF5BBB}" srcOrd="0" destOrd="0" presId="urn:microsoft.com/office/officeart/2005/8/layout/orgChart1"/>
    <dgm:cxn modelId="{2E4B5B45-A98D-4E21-981A-E825B9A41701}" type="presParOf" srcId="{427444A3-A940-4A71-80AC-AF4FCBD2F08C}" destId="{54D4625F-13E3-49DA-9AAB-B91EBBEC814C}" srcOrd="1" destOrd="0" presId="urn:microsoft.com/office/officeart/2005/8/layout/orgChart1"/>
    <dgm:cxn modelId="{59766433-D48F-4596-BD10-F77C63BDFA21}" type="presParOf" srcId="{65F62765-A997-46B3-844A-3DB4016495A0}" destId="{4A98527E-82CE-44D7-973D-0F663B7FE5FA}" srcOrd="1" destOrd="0" presId="urn:microsoft.com/office/officeart/2005/8/layout/orgChart1"/>
    <dgm:cxn modelId="{55944E84-3543-4991-A505-C88037807B8B}" type="presParOf" srcId="{65F62765-A997-46B3-844A-3DB4016495A0}" destId="{B65D3102-520F-4F1C-AA70-4470A6ABC8E5}" srcOrd="2" destOrd="0" presId="urn:microsoft.com/office/officeart/2005/8/layout/orgChart1"/>
    <dgm:cxn modelId="{58115399-EBE6-4A80-9CC1-23DAC2AF2FB2}" type="presParOf" srcId="{FEAD796E-C7A7-482D-8B22-1A019429B653}" destId="{3619938F-669C-469F-8518-BF06D05E6350}" srcOrd="2" destOrd="0" presId="urn:microsoft.com/office/officeart/2005/8/layout/orgChart1"/>
    <dgm:cxn modelId="{E8BD336E-67E4-49E3-8190-EC5C13323A57}" type="presParOf" srcId="{FEAD796E-C7A7-482D-8B22-1A019429B653}" destId="{4DF6E61F-01F8-46DA-BCDD-AAAECB042022}" srcOrd="3" destOrd="0" presId="urn:microsoft.com/office/officeart/2005/8/layout/orgChart1"/>
    <dgm:cxn modelId="{D6644F5D-A145-4649-B6D0-0125AE30A587}" type="presParOf" srcId="{4DF6E61F-01F8-46DA-BCDD-AAAECB042022}" destId="{E5FB2207-B4D2-428E-A758-7890015B5FC3}" srcOrd="0" destOrd="0" presId="urn:microsoft.com/office/officeart/2005/8/layout/orgChart1"/>
    <dgm:cxn modelId="{AD5CA455-BADA-47BD-8FA7-DEAD17C677FA}" type="presParOf" srcId="{E5FB2207-B4D2-428E-A758-7890015B5FC3}" destId="{A5A1DC39-8002-4FA1-8E79-4CDFDCE8A4FA}" srcOrd="0" destOrd="0" presId="urn:microsoft.com/office/officeart/2005/8/layout/orgChart1"/>
    <dgm:cxn modelId="{776199F4-DB1C-4338-83FB-AD452CCBB9F7}" type="presParOf" srcId="{E5FB2207-B4D2-428E-A758-7890015B5FC3}" destId="{813B3CC2-D2EE-440B-BCD0-AFB79B8C839C}" srcOrd="1" destOrd="0" presId="urn:microsoft.com/office/officeart/2005/8/layout/orgChart1"/>
    <dgm:cxn modelId="{47B57CCF-630F-431C-B3DA-7761EDE5BAFA}" type="presParOf" srcId="{4DF6E61F-01F8-46DA-BCDD-AAAECB042022}" destId="{C1338407-B874-4A9F-A20A-F60FE9B6067C}" srcOrd="1" destOrd="0" presId="urn:microsoft.com/office/officeart/2005/8/layout/orgChart1"/>
    <dgm:cxn modelId="{E6D0EBE3-C457-4ACC-8300-9D033338E8F6}" type="presParOf" srcId="{4DF6E61F-01F8-46DA-BCDD-AAAECB042022}" destId="{48548E58-1393-4336-83EA-E1F6D6920AC6}" srcOrd="2" destOrd="0" presId="urn:microsoft.com/office/officeart/2005/8/layout/orgChart1"/>
    <dgm:cxn modelId="{C1821F54-5FF1-4ACF-971F-38513C4E05EB}" type="presParOf" srcId="{FEAD796E-C7A7-482D-8B22-1A019429B653}" destId="{2545E3E9-B058-46DB-BDEB-35AC0865820F}" srcOrd="4" destOrd="0" presId="urn:microsoft.com/office/officeart/2005/8/layout/orgChart1"/>
    <dgm:cxn modelId="{BEEA4ED3-D6F1-4BC7-90FB-EC24BBFD768E}" type="presParOf" srcId="{FEAD796E-C7A7-482D-8B22-1A019429B653}" destId="{ABEBB556-6E4D-44F9-8545-B56748062C00}" srcOrd="5" destOrd="0" presId="urn:microsoft.com/office/officeart/2005/8/layout/orgChart1"/>
    <dgm:cxn modelId="{6BF23CA3-6912-49A5-BE2C-1B68EC4D764D}" type="presParOf" srcId="{ABEBB556-6E4D-44F9-8545-B56748062C00}" destId="{E8594678-82A8-4A89-9608-5378A80C0F68}" srcOrd="0" destOrd="0" presId="urn:microsoft.com/office/officeart/2005/8/layout/orgChart1"/>
    <dgm:cxn modelId="{6ADFDED1-34A2-4855-97A2-ED627159F834}" type="presParOf" srcId="{E8594678-82A8-4A89-9608-5378A80C0F68}" destId="{B18F4312-9041-46BE-90E0-3F689BEB11A2}" srcOrd="0" destOrd="0" presId="urn:microsoft.com/office/officeart/2005/8/layout/orgChart1"/>
    <dgm:cxn modelId="{76604BF7-26D4-4527-A327-B403FE1823E4}" type="presParOf" srcId="{E8594678-82A8-4A89-9608-5378A80C0F68}" destId="{EE02CBAE-CCD3-4DBA-A2E1-8F101B0FC7E0}" srcOrd="1" destOrd="0" presId="urn:microsoft.com/office/officeart/2005/8/layout/orgChart1"/>
    <dgm:cxn modelId="{C5B8C22E-A8CA-4636-8E6E-2D1AFC2F74ED}" type="presParOf" srcId="{ABEBB556-6E4D-44F9-8545-B56748062C00}" destId="{D742F4C2-6049-4684-B44D-519C839F467C}" srcOrd="1" destOrd="0" presId="urn:microsoft.com/office/officeart/2005/8/layout/orgChart1"/>
    <dgm:cxn modelId="{CE9A8F8E-72D7-4A98-92A6-0DCAA88074A3}" type="presParOf" srcId="{ABEBB556-6E4D-44F9-8545-B56748062C00}" destId="{59397B5E-7B16-42F0-A288-08B56FC22328}" srcOrd="2" destOrd="0" presId="urn:microsoft.com/office/officeart/2005/8/layout/orgChart1"/>
    <dgm:cxn modelId="{5E0E6D0A-498D-4C0A-ADCF-C067A0F0D4A3}" type="presParOf" srcId="{FEAD796E-C7A7-482D-8B22-1A019429B653}" destId="{9FEB6751-28ED-4646-9030-E779AD2122DB}" srcOrd="6" destOrd="0" presId="urn:microsoft.com/office/officeart/2005/8/layout/orgChart1"/>
    <dgm:cxn modelId="{F333B3E8-E05D-422C-A13D-944959A90EA3}" type="presParOf" srcId="{FEAD796E-C7A7-482D-8B22-1A019429B653}" destId="{DE89A925-7FE0-4EA0-BA19-641B06EB76C2}" srcOrd="7" destOrd="0" presId="urn:microsoft.com/office/officeart/2005/8/layout/orgChart1"/>
    <dgm:cxn modelId="{501DB976-2C10-43EF-94AD-FF5579270DE7}" type="presParOf" srcId="{DE89A925-7FE0-4EA0-BA19-641B06EB76C2}" destId="{694EA875-5B64-4072-819E-188A50AB7374}" srcOrd="0" destOrd="0" presId="urn:microsoft.com/office/officeart/2005/8/layout/orgChart1"/>
    <dgm:cxn modelId="{EC3DEB3B-7F6C-4186-85DD-B1912B258FA8}" type="presParOf" srcId="{694EA875-5B64-4072-819E-188A50AB7374}" destId="{EBC4A795-E873-47AE-A85B-9F74F433CCAA}" srcOrd="0" destOrd="0" presId="urn:microsoft.com/office/officeart/2005/8/layout/orgChart1"/>
    <dgm:cxn modelId="{98DEA12E-4A83-4DC0-8BAB-1FB8248BA596}" type="presParOf" srcId="{694EA875-5B64-4072-819E-188A50AB7374}" destId="{D6494927-A364-4989-B7D8-C7565266DC64}" srcOrd="1" destOrd="0" presId="urn:microsoft.com/office/officeart/2005/8/layout/orgChart1"/>
    <dgm:cxn modelId="{A1EE3977-BF0F-440B-A0C3-C24145ACF89A}" type="presParOf" srcId="{DE89A925-7FE0-4EA0-BA19-641B06EB76C2}" destId="{0FD5F671-8AAC-49C0-97A6-5C03227F805B}" srcOrd="1" destOrd="0" presId="urn:microsoft.com/office/officeart/2005/8/layout/orgChart1"/>
    <dgm:cxn modelId="{56750270-2DD6-4573-916E-0C7473DFFE56}" type="presParOf" srcId="{DE89A925-7FE0-4EA0-BA19-641B06EB76C2}" destId="{CA7360EB-407D-498A-B634-EE9306812955}" srcOrd="2" destOrd="0" presId="urn:microsoft.com/office/officeart/2005/8/layout/orgChart1"/>
    <dgm:cxn modelId="{EF5D37CA-CF62-494B-92DC-E1B098B20465}" type="presParOf" srcId="{C83AC28B-9EDB-4A9E-99D5-A658251D46DA}" destId="{9EEB9481-8546-4F24-A9F3-7A0D452271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3AA88-F8E5-4B0E-B713-5FADA40FC95A}">
      <dsp:nvSpPr>
        <dsp:cNvPr id="0" name=""/>
        <dsp:cNvSpPr/>
      </dsp:nvSpPr>
      <dsp:spPr>
        <a:xfrm>
          <a:off x="251819" y="117016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</a:t>
          </a:r>
          <a:endParaRPr lang="ru-RU" sz="2900" kern="1200" dirty="0"/>
        </a:p>
      </dsp:txBody>
      <dsp:txXfrm>
        <a:off x="281593" y="1199938"/>
        <a:ext cx="1973599" cy="957025"/>
      </dsp:txXfrm>
    </dsp:sp>
    <dsp:sp modelId="{1364AAEA-8000-4327-8DC3-E0218705887E}">
      <dsp:nvSpPr>
        <dsp:cNvPr id="0" name=""/>
        <dsp:cNvSpPr/>
      </dsp:nvSpPr>
      <dsp:spPr>
        <a:xfrm rot="18289469">
          <a:off x="1979541" y="107370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5994" y="1058318"/>
        <a:ext cx="71205" cy="71205"/>
      </dsp:txXfrm>
    </dsp:sp>
    <dsp:sp modelId="{3FB5A4D1-324F-4183-996E-1E7EA4CB3B20}">
      <dsp:nvSpPr>
        <dsp:cNvPr id="0" name=""/>
        <dsp:cNvSpPr/>
      </dsp:nvSpPr>
      <dsp:spPr>
        <a:xfrm>
          <a:off x="3098226" y="110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кров</a:t>
          </a:r>
        </a:p>
      </dsp:txBody>
      <dsp:txXfrm>
        <a:off x="3128000" y="30878"/>
        <a:ext cx="1973599" cy="957025"/>
      </dsp:txXfrm>
    </dsp:sp>
    <dsp:sp modelId="{8CFA679A-EA5D-4D15-AA25-7F818532B9F6}">
      <dsp:nvSpPr>
        <dsp:cNvPr id="0" name=""/>
        <dsp:cNvSpPr/>
      </dsp:nvSpPr>
      <dsp:spPr>
        <a:xfrm>
          <a:off x="2284967" y="165823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1265" y="1658120"/>
        <a:ext cx="40662" cy="40662"/>
      </dsp:txXfrm>
    </dsp:sp>
    <dsp:sp modelId="{CC09ADEA-EFEF-4882-B3C0-31E06F1F071A}">
      <dsp:nvSpPr>
        <dsp:cNvPr id="0" name=""/>
        <dsp:cNvSpPr/>
      </dsp:nvSpPr>
      <dsp:spPr>
        <a:xfrm>
          <a:off x="3098226" y="117016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</a:t>
          </a:r>
          <a:endParaRPr lang="ru-RU" sz="2900" kern="1200" dirty="0"/>
        </a:p>
      </dsp:txBody>
      <dsp:txXfrm>
        <a:off x="3128000" y="1199938"/>
        <a:ext cx="1973599" cy="957025"/>
      </dsp:txXfrm>
    </dsp:sp>
    <dsp:sp modelId="{6C593CCE-7C63-44B1-8C3B-9F6365C5B39E}">
      <dsp:nvSpPr>
        <dsp:cNvPr id="0" name=""/>
        <dsp:cNvSpPr/>
      </dsp:nvSpPr>
      <dsp:spPr>
        <a:xfrm rot="3310531">
          <a:off x="1979541" y="224276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5994" y="2227378"/>
        <a:ext cx="71205" cy="71205"/>
      </dsp:txXfrm>
    </dsp:sp>
    <dsp:sp modelId="{09E1EEBC-EFEE-4D1B-85E0-CC022396C707}">
      <dsp:nvSpPr>
        <dsp:cNvPr id="0" name=""/>
        <dsp:cNvSpPr/>
      </dsp:nvSpPr>
      <dsp:spPr>
        <a:xfrm>
          <a:off x="3098226" y="233922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сполучна тканина</a:t>
          </a:r>
        </a:p>
      </dsp:txBody>
      <dsp:txXfrm>
        <a:off x="3128000" y="2368998"/>
        <a:ext cx="1973599" cy="957025"/>
      </dsp:txXfrm>
    </dsp:sp>
    <dsp:sp modelId="{91B3A9F4-34F7-4082-899E-B477A9A71F7D}">
      <dsp:nvSpPr>
        <dsp:cNvPr id="0" name=""/>
        <dsp:cNvSpPr/>
      </dsp:nvSpPr>
      <dsp:spPr>
        <a:xfrm rot="18289469">
          <a:off x="4825947" y="224276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2400" y="2227378"/>
        <a:ext cx="71205" cy="71205"/>
      </dsp:txXfrm>
    </dsp:sp>
    <dsp:sp modelId="{3F482190-EC2A-4055-AF82-CF9DF425A37E}">
      <dsp:nvSpPr>
        <dsp:cNvPr id="0" name=""/>
        <dsp:cNvSpPr/>
      </dsp:nvSpPr>
      <dsp:spPr>
        <a:xfrm>
          <a:off x="5944632" y="117016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власне сполучна</a:t>
          </a:r>
        </a:p>
      </dsp:txBody>
      <dsp:txXfrm>
        <a:off x="5974406" y="1199938"/>
        <a:ext cx="1973599" cy="957025"/>
      </dsp:txXfrm>
    </dsp:sp>
    <dsp:sp modelId="{FB1322C0-C261-4A98-9159-ECD710D4C693}">
      <dsp:nvSpPr>
        <dsp:cNvPr id="0" name=""/>
        <dsp:cNvSpPr/>
      </dsp:nvSpPr>
      <dsp:spPr>
        <a:xfrm>
          <a:off x="5131373" y="2827296"/>
          <a:ext cx="8132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3258" y="2021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7671" y="2827179"/>
        <a:ext cx="40662" cy="40662"/>
      </dsp:txXfrm>
    </dsp:sp>
    <dsp:sp modelId="{39DE690D-3569-4091-A073-8248EDA2341C}">
      <dsp:nvSpPr>
        <dsp:cNvPr id="0" name=""/>
        <dsp:cNvSpPr/>
      </dsp:nvSpPr>
      <dsp:spPr>
        <a:xfrm>
          <a:off x="5944632" y="233922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3</a:t>
          </a:r>
          <a:endParaRPr lang="ru-RU" sz="2900" kern="1200" dirty="0"/>
        </a:p>
      </dsp:txBody>
      <dsp:txXfrm>
        <a:off x="5974406" y="2368998"/>
        <a:ext cx="1973599" cy="957025"/>
      </dsp:txXfrm>
    </dsp:sp>
    <dsp:sp modelId="{E813443D-D3B3-40E6-A331-2E4A962C0AFB}">
      <dsp:nvSpPr>
        <dsp:cNvPr id="0" name=""/>
        <dsp:cNvSpPr/>
      </dsp:nvSpPr>
      <dsp:spPr>
        <a:xfrm rot="3310531">
          <a:off x="4825947" y="3411826"/>
          <a:ext cx="1424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4110" y="2021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2400" y="3396438"/>
        <a:ext cx="71205" cy="71205"/>
      </dsp:txXfrm>
    </dsp:sp>
    <dsp:sp modelId="{9666C4CA-E18D-4684-ABDC-E909A0F53322}">
      <dsp:nvSpPr>
        <dsp:cNvPr id="0" name=""/>
        <dsp:cNvSpPr/>
      </dsp:nvSpPr>
      <dsp:spPr>
        <a:xfrm>
          <a:off x="5944632" y="3508284"/>
          <a:ext cx="2033147" cy="101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4</a:t>
          </a:r>
          <a:endParaRPr lang="ru-RU" sz="2900" kern="1200" dirty="0"/>
        </a:p>
      </dsp:txBody>
      <dsp:txXfrm>
        <a:off x="5974406" y="3538058"/>
        <a:ext cx="1973599" cy="95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FCF4-DA0A-4084-9AF6-6071A6DC713C}">
      <dsp:nvSpPr>
        <dsp:cNvPr id="0" name=""/>
        <dsp:cNvSpPr/>
      </dsp:nvSpPr>
      <dsp:spPr>
        <a:xfrm>
          <a:off x="482116" y="1276646"/>
          <a:ext cx="2217146" cy="1108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1</a:t>
          </a:r>
          <a:endParaRPr lang="ru-RU" sz="3600" kern="1200" dirty="0"/>
        </a:p>
      </dsp:txBody>
      <dsp:txXfrm>
        <a:off x="514585" y="1309115"/>
        <a:ext cx="2152208" cy="1043635"/>
      </dsp:txXfrm>
    </dsp:sp>
    <dsp:sp modelId="{0439AC73-9120-4A73-AC9F-4EE3584F05A4}">
      <dsp:nvSpPr>
        <dsp:cNvPr id="0" name=""/>
        <dsp:cNvSpPr/>
      </dsp:nvSpPr>
      <dsp:spPr>
        <a:xfrm rot="18289469">
          <a:off x="2366196" y="1166257"/>
          <a:ext cx="15529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52991" y="27246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3867" y="1154679"/>
        <a:ext cx="77649" cy="77649"/>
      </dsp:txXfrm>
    </dsp:sp>
    <dsp:sp modelId="{27DB7585-7FEC-497B-A35F-73DAF48336FD}">
      <dsp:nvSpPr>
        <dsp:cNvPr id="0" name=""/>
        <dsp:cNvSpPr/>
      </dsp:nvSpPr>
      <dsp:spPr>
        <a:xfrm>
          <a:off x="3586121" y="1788"/>
          <a:ext cx="2217146" cy="110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2</a:t>
          </a:r>
          <a:endParaRPr lang="ru-RU" sz="3600" kern="1200" dirty="0"/>
        </a:p>
      </dsp:txBody>
      <dsp:txXfrm>
        <a:off x="3618590" y="34257"/>
        <a:ext cx="2152208" cy="1043635"/>
      </dsp:txXfrm>
    </dsp:sp>
    <dsp:sp modelId="{8BC284DF-A710-43FC-B1C4-26A04F24FB59}">
      <dsp:nvSpPr>
        <dsp:cNvPr id="0" name=""/>
        <dsp:cNvSpPr/>
      </dsp:nvSpPr>
      <dsp:spPr>
        <a:xfrm>
          <a:off x="2699262" y="1803687"/>
          <a:ext cx="8868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86858" y="27246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520" y="1808762"/>
        <a:ext cx="44342" cy="44342"/>
      </dsp:txXfrm>
    </dsp:sp>
    <dsp:sp modelId="{1B61B72E-0715-4238-BAFB-F7EA5C0BA277}">
      <dsp:nvSpPr>
        <dsp:cNvPr id="0" name=""/>
        <dsp:cNvSpPr/>
      </dsp:nvSpPr>
      <dsp:spPr>
        <a:xfrm>
          <a:off x="3586121" y="1276646"/>
          <a:ext cx="2217146" cy="110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/>
            <a:t>з</a:t>
          </a:r>
          <a:r>
            <a:rPr lang="ru-RU" sz="3600" kern="1200">
              <a:latin typeface="Franklin Gothic Book"/>
            </a:rPr>
            <a:t>’</a:t>
          </a:r>
          <a:r>
            <a:rPr lang="ru-RU" sz="3600" kern="1200"/>
            <a:t>єднання </a:t>
          </a:r>
        </a:p>
      </dsp:txBody>
      <dsp:txXfrm>
        <a:off x="3618590" y="1309115"/>
        <a:ext cx="2152208" cy="1043635"/>
      </dsp:txXfrm>
    </dsp:sp>
    <dsp:sp modelId="{59570FFB-3B52-4949-8A28-56DBEAE0A0D1}">
      <dsp:nvSpPr>
        <dsp:cNvPr id="0" name=""/>
        <dsp:cNvSpPr/>
      </dsp:nvSpPr>
      <dsp:spPr>
        <a:xfrm rot="3310531">
          <a:off x="2366196" y="2441116"/>
          <a:ext cx="15529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52991" y="27246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3867" y="2429538"/>
        <a:ext cx="77649" cy="77649"/>
      </dsp:txXfrm>
    </dsp:sp>
    <dsp:sp modelId="{937C8537-7B52-4C7F-BD56-744662C9DE9A}">
      <dsp:nvSpPr>
        <dsp:cNvPr id="0" name=""/>
        <dsp:cNvSpPr/>
      </dsp:nvSpPr>
      <dsp:spPr>
        <a:xfrm>
          <a:off x="3586121" y="2551505"/>
          <a:ext cx="2217146" cy="110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/>
            <a:t>м</a:t>
          </a:r>
          <a:r>
            <a:rPr lang="ru-RU" sz="3600" kern="1200">
              <a:latin typeface="Franklin Gothic Book"/>
            </a:rPr>
            <a:t>’</a:t>
          </a:r>
          <a:r>
            <a:rPr lang="ru-RU" sz="3600" kern="1200"/>
            <a:t>язи</a:t>
          </a:r>
        </a:p>
      </dsp:txBody>
      <dsp:txXfrm>
        <a:off x="3618590" y="2583974"/>
        <a:ext cx="2152208" cy="1043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29F60-503C-4BF1-B2E5-314C894D19A5}">
      <dsp:nvSpPr>
        <dsp:cNvPr id="0" name=""/>
        <dsp:cNvSpPr/>
      </dsp:nvSpPr>
      <dsp:spPr>
        <a:xfrm>
          <a:off x="1187364" y="1061286"/>
          <a:ext cx="2460151" cy="246015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опорно-рухова система (функції)</a:t>
          </a:r>
        </a:p>
      </dsp:txBody>
      <dsp:txXfrm>
        <a:off x="1547645" y="1421567"/>
        <a:ext cx="1739589" cy="1739589"/>
      </dsp:txXfrm>
    </dsp:sp>
    <dsp:sp modelId="{184DC3FC-9D06-432F-925D-51143130B26C}">
      <dsp:nvSpPr>
        <dsp:cNvPr id="0" name=""/>
        <dsp:cNvSpPr/>
      </dsp:nvSpPr>
      <dsp:spPr>
        <a:xfrm>
          <a:off x="1802402" y="75901"/>
          <a:ext cx="1230075" cy="12300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"/>
                <a:satOff val="-10052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27"/>
                <a:satOff val="-10052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27"/>
                <a:satOff val="-10052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>
        <a:off x="1982542" y="256041"/>
        <a:ext cx="869795" cy="869795"/>
      </dsp:txXfrm>
    </dsp:sp>
    <dsp:sp modelId="{FF13800B-1468-4E77-B650-497F5203E19F}">
      <dsp:nvSpPr>
        <dsp:cNvPr id="0" name=""/>
        <dsp:cNvSpPr/>
      </dsp:nvSpPr>
      <dsp:spPr>
        <a:xfrm>
          <a:off x="3324495" y="1181766"/>
          <a:ext cx="1230075" cy="12300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4"/>
                <a:satOff val="-20105"/>
                <a:lumOff val="-4706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54"/>
                <a:satOff val="-20105"/>
                <a:lumOff val="-4706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54"/>
                <a:satOff val="-20105"/>
                <a:lumOff val="-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>
        <a:off x="3504635" y="1361906"/>
        <a:ext cx="869795" cy="869795"/>
      </dsp:txXfrm>
    </dsp:sp>
    <dsp:sp modelId="{49AECF19-FD22-4781-8111-238099447744}">
      <dsp:nvSpPr>
        <dsp:cNvPr id="0" name=""/>
        <dsp:cNvSpPr/>
      </dsp:nvSpPr>
      <dsp:spPr>
        <a:xfrm>
          <a:off x="2743107" y="2971094"/>
          <a:ext cx="1230075" cy="12300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2"/>
                <a:satOff val="-30157"/>
                <a:lumOff val="-706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82"/>
                <a:satOff val="-30157"/>
                <a:lumOff val="-706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82"/>
                <a:satOff val="-30157"/>
                <a:lumOff val="-70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>
        <a:off x="2923247" y="3151234"/>
        <a:ext cx="869795" cy="869795"/>
      </dsp:txXfrm>
    </dsp:sp>
    <dsp:sp modelId="{2AC853A5-D753-41DE-9B6F-3DDECE9D4F3C}">
      <dsp:nvSpPr>
        <dsp:cNvPr id="0" name=""/>
        <dsp:cNvSpPr/>
      </dsp:nvSpPr>
      <dsp:spPr>
        <a:xfrm>
          <a:off x="861696" y="2971094"/>
          <a:ext cx="1230075" cy="12300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9"/>
                <a:satOff val="-40210"/>
                <a:lumOff val="-9413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09"/>
                <a:satOff val="-40210"/>
                <a:lumOff val="-9413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09"/>
                <a:satOff val="-40210"/>
                <a:lumOff val="-94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>
        <a:off x="1041836" y="3151234"/>
        <a:ext cx="869795" cy="869795"/>
      </dsp:txXfrm>
    </dsp:sp>
    <dsp:sp modelId="{C5CD7BB6-62E2-4633-94E6-41C20DF57584}">
      <dsp:nvSpPr>
        <dsp:cNvPr id="0" name=""/>
        <dsp:cNvSpPr/>
      </dsp:nvSpPr>
      <dsp:spPr>
        <a:xfrm>
          <a:off x="280308" y="1181766"/>
          <a:ext cx="1230075" cy="12300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6"/>
                <a:satOff val="-50262"/>
                <a:lumOff val="-11766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36"/>
                <a:satOff val="-50262"/>
                <a:lumOff val="-11766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36"/>
                <a:satOff val="-50262"/>
                <a:lumOff val="-117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</a:t>
          </a:r>
          <a:endParaRPr lang="ru-RU" sz="2700" kern="1200" dirty="0"/>
        </a:p>
      </dsp:txBody>
      <dsp:txXfrm>
        <a:off x="460448" y="1361906"/>
        <a:ext cx="869795" cy="869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679D1-A996-420B-BB80-99760F2CF8F1}">
      <dsp:nvSpPr>
        <dsp:cNvPr id="0" name=""/>
        <dsp:cNvSpPr/>
      </dsp:nvSpPr>
      <dsp:spPr>
        <a:xfrm>
          <a:off x="5815168" y="3167451"/>
          <a:ext cx="1206713" cy="574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59"/>
              </a:lnTo>
              <a:lnTo>
                <a:pt x="1206713" y="391359"/>
              </a:lnTo>
              <a:lnTo>
                <a:pt x="1206713" y="574285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0C5F9-E1E3-48E3-99AE-57E974DE3917}">
      <dsp:nvSpPr>
        <dsp:cNvPr id="0" name=""/>
        <dsp:cNvSpPr/>
      </dsp:nvSpPr>
      <dsp:spPr>
        <a:xfrm>
          <a:off x="4608455" y="3167451"/>
          <a:ext cx="1206713" cy="574285"/>
        </a:xfrm>
        <a:custGeom>
          <a:avLst/>
          <a:gdLst/>
          <a:ahLst/>
          <a:cxnLst/>
          <a:rect l="0" t="0" r="0" b="0"/>
          <a:pathLst>
            <a:path>
              <a:moveTo>
                <a:pt x="1206713" y="0"/>
              </a:moveTo>
              <a:lnTo>
                <a:pt x="1206713" y="391359"/>
              </a:lnTo>
              <a:lnTo>
                <a:pt x="0" y="391359"/>
              </a:lnTo>
              <a:lnTo>
                <a:pt x="0" y="574285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C059F-F772-494D-875B-61448D7D8ECE}">
      <dsp:nvSpPr>
        <dsp:cNvPr id="0" name=""/>
        <dsp:cNvSpPr/>
      </dsp:nvSpPr>
      <dsp:spPr>
        <a:xfrm>
          <a:off x="3401742" y="1339281"/>
          <a:ext cx="2413426" cy="574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59"/>
              </a:lnTo>
              <a:lnTo>
                <a:pt x="2413426" y="391359"/>
              </a:lnTo>
              <a:lnTo>
                <a:pt x="2413426" y="57428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10D33-F233-4505-97EC-EA13AC6FCB2B}">
      <dsp:nvSpPr>
        <dsp:cNvPr id="0" name=""/>
        <dsp:cNvSpPr/>
      </dsp:nvSpPr>
      <dsp:spPr>
        <a:xfrm>
          <a:off x="3356022" y="1339281"/>
          <a:ext cx="91440" cy="574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28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A542-3890-4E98-9C43-03D0E9491CF1}">
      <dsp:nvSpPr>
        <dsp:cNvPr id="0" name=""/>
        <dsp:cNvSpPr/>
      </dsp:nvSpPr>
      <dsp:spPr>
        <a:xfrm>
          <a:off x="942595" y="3167451"/>
          <a:ext cx="91440" cy="574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285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C3EAD-01B0-40E0-A1EA-0AC3F214D963}">
      <dsp:nvSpPr>
        <dsp:cNvPr id="0" name=""/>
        <dsp:cNvSpPr/>
      </dsp:nvSpPr>
      <dsp:spPr>
        <a:xfrm>
          <a:off x="988315" y="1339281"/>
          <a:ext cx="2413426" cy="574285"/>
        </a:xfrm>
        <a:custGeom>
          <a:avLst/>
          <a:gdLst/>
          <a:ahLst/>
          <a:cxnLst/>
          <a:rect l="0" t="0" r="0" b="0"/>
          <a:pathLst>
            <a:path>
              <a:moveTo>
                <a:pt x="2413426" y="0"/>
              </a:moveTo>
              <a:lnTo>
                <a:pt x="2413426" y="391359"/>
              </a:lnTo>
              <a:lnTo>
                <a:pt x="0" y="391359"/>
              </a:lnTo>
              <a:lnTo>
                <a:pt x="0" y="57428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60A6C-C1DE-4171-81A2-2238C9DC9FCE}">
      <dsp:nvSpPr>
        <dsp:cNvPr id="0" name=""/>
        <dsp:cNvSpPr/>
      </dsp:nvSpPr>
      <dsp:spPr>
        <a:xfrm>
          <a:off x="2414431" y="85396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50ADD-F562-413E-B6F5-ED42B8C36955}">
      <dsp:nvSpPr>
        <dsp:cNvPr id="0" name=""/>
        <dsp:cNvSpPr/>
      </dsp:nvSpPr>
      <dsp:spPr>
        <a:xfrm>
          <a:off x="2633833" y="293828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Хімічний</a:t>
          </a:r>
          <a:r>
            <a:rPr lang="ru-RU" sz="2000" b="1" kern="1200" dirty="0" smtClean="0"/>
            <a:t> </a:t>
          </a:r>
          <a:r>
            <a:rPr lang="ru-RU" sz="2000" b="1" kern="1200" dirty="0"/>
            <a:t>склад </a:t>
          </a:r>
          <a:r>
            <a:rPr lang="ru-RU" sz="2000" b="1" kern="1200" dirty="0" err="1"/>
            <a:t>кістки</a:t>
          </a:r>
          <a:endParaRPr lang="ru-RU" sz="2000" b="1" kern="1200" dirty="0"/>
        </a:p>
      </dsp:txBody>
      <dsp:txXfrm>
        <a:off x="2670558" y="330553"/>
        <a:ext cx="1901171" cy="1180434"/>
      </dsp:txXfrm>
    </dsp:sp>
    <dsp:sp modelId="{2DBA001C-BB1B-41CF-889A-1614723F3436}">
      <dsp:nvSpPr>
        <dsp:cNvPr id="0" name=""/>
        <dsp:cNvSpPr/>
      </dsp:nvSpPr>
      <dsp:spPr>
        <a:xfrm>
          <a:off x="1004" y="1913566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24849-4B99-4FE0-A151-397B6346DAB0}">
      <dsp:nvSpPr>
        <dsp:cNvPr id="0" name=""/>
        <dsp:cNvSpPr/>
      </dsp:nvSpPr>
      <dsp:spPr>
        <a:xfrm>
          <a:off x="220407" y="212199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мінеральні</a:t>
          </a:r>
          <a:r>
            <a:rPr lang="ru-RU" sz="1800" b="1" kern="1200" dirty="0"/>
            <a:t> (15-20%) </a:t>
          </a:r>
          <a:r>
            <a:rPr lang="ru-RU" sz="1800" b="1" kern="1200" dirty="0" err="1"/>
            <a:t>речовини</a:t>
          </a:r>
          <a:endParaRPr lang="ru-RU" sz="1800" b="1" kern="1200" dirty="0"/>
        </a:p>
      </dsp:txBody>
      <dsp:txXfrm>
        <a:off x="257132" y="2158724"/>
        <a:ext cx="1901171" cy="1180434"/>
      </dsp:txXfrm>
    </dsp:sp>
    <dsp:sp modelId="{0D1CCE2D-C53A-457E-AC45-7C1D169174C4}">
      <dsp:nvSpPr>
        <dsp:cNvPr id="0" name=""/>
        <dsp:cNvSpPr/>
      </dsp:nvSpPr>
      <dsp:spPr>
        <a:xfrm>
          <a:off x="1004" y="3741737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0C9EA-77CC-41E0-A81D-1CB7696130A0}">
      <dsp:nvSpPr>
        <dsp:cNvPr id="0" name=""/>
        <dsp:cNvSpPr/>
      </dsp:nvSpPr>
      <dsp:spPr>
        <a:xfrm>
          <a:off x="220407" y="395016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солі</a:t>
          </a:r>
          <a:r>
            <a:rPr lang="ru-RU" sz="1800" b="1" kern="1200" dirty="0"/>
            <a:t> </a:t>
          </a:r>
          <a:r>
            <a:rPr lang="ru-RU" sz="1800" b="1" kern="1200" dirty="0" err="1"/>
            <a:t>кальцію</a:t>
          </a:r>
          <a:r>
            <a:rPr lang="ru-RU" sz="1800" b="1" kern="1200" dirty="0"/>
            <a:t>, </a:t>
          </a:r>
          <a:r>
            <a:rPr lang="ru-RU" sz="1800" b="1" kern="1200" dirty="0" err="1"/>
            <a:t>магнію</a:t>
          </a:r>
          <a:r>
            <a:rPr lang="ru-RU" sz="1800" b="1" kern="1200" dirty="0"/>
            <a:t> (</a:t>
          </a:r>
          <a:r>
            <a:rPr lang="ru-RU" sz="1800" b="1" kern="1200" dirty="0" err="1"/>
            <a:t>твердість</a:t>
          </a:r>
          <a:r>
            <a:rPr lang="ru-RU" sz="1800" b="1" kern="1200" dirty="0"/>
            <a:t>, </a:t>
          </a:r>
          <a:r>
            <a:rPr lang="ru-RU" sz="1800" b="1" kern="1200" dirty="0" err="1"/>
            <a:t>міцність</a:t>
          </a:r>
          <a:r>
            <a:rPr lang="ru-RU" sz="1800" b="1" kern="1200" dirty="0"/>
            <a:t>)</a:t>
          </a:r>
        </a:p>
      </dsp:txBody>
      <dsp:txXfrm>
        <a:off x="257132" y="3986894"/>
        <a:ext cx="1901171" cy="1180434"/>
      </dsp:txXfrm>
    </dsp:sp>
    <dsp:sp modelId="{1D50495E-B9BA-4A22-A4BA-C7B74BB80FCA}">
      <dsp:nvSpPr>
        <dsp:cNvPr id="0" name=""/>
        <dsp:cNvSpPr/>
      </dsp:nvSpPr>
      <dsp:spPr>
        <a:xfrm>
          <a:off x="2414431" y="1913566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D0EA10-EDD7-4E7D-A1D3-4D96EBCC3AEC}">
      <dsp:nvSpPr>
        <dsp:cNvPr id="0" name=""/>
        <dsp:cNvSpPr/>
      </dsp:nvSpPr>
      <dsp:spPr>
        <a:xfrm>
          <a:off x="2633833" y="212199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Вода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r>
            <a:rPr lang="ru-RU" sz="1800" b="1" kern="1200" dirty="0"/>
            <a:t>(50%)</a:t>
          </a:r>
        </a:p>
      </dsp:txBody>
      <dsp:txXfrm>
        <a:off x="2670558" y="2158724"/>
        <a:ext cx="1901171" cy="1180434"/>
      </dsp:txXfrm>
    </dsp:sp>
    <dsp:sp modelId="{597A7AC8-565C-4662-9412-14E46AE1CBD6}">
      <dsp:nvSpPr>
        <dsp:cNvPr id="0" name=""/>
        <dsp:cNvSpPr/>
      </dsp:nvSpPr>
      <dsp:spPr>
        <a:xfrm>
          <a:off x="4827857" y="1913566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2EEBE8-B566-4094-B9A2-31FA4C6FA8BD}">
      <dsp:nvSpPr>
        <dsp:cNvPr id="0" name=""/>
        <dsp:cNvSpPr/>
      </dsp:nvSpPr>
      <dsp:spPr>
        <a:xfrm>
          <a:off x="5047260" y="212199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органічні</a:t>
          </a:r>
          <a:r>
            <a:rPr lang="ru-RU" sz="1800" b="1" kern="1200" dirty="0"/>
            <a:t> </a:t>
          </a:r>
          <a:r>
            <a:rPr lang="ru-RU" sz="1800" b="1" kern="1200" dirty="0" err="1" smtClean="0"/>
            <a:t>сполуки</a:t>
          </a:r>
          <a:r>
            <a:rPr lang="ru-RU" sz="1800" b="1" kern="1200" dirty="0" smtClean="0"/>
            <a:t>    (</a:t>
          </a:r>
          <a:r>
            <a:rPr lang="ru-RU" sz="1800" b="1" kern="1200" dirty="0"/>
            <a:t>30-35%)</a:t>
          </a:r>
        </a:p>
      </dsp:txBody>
      <dsp:txXfrm>
        <a:off x="5083985" y="2158724"/>
        <a:ext cx="1901171" cy="1180434"/>
      </dsp:txXfrm>
    </dsp:sp>
    <dsp:sp modelId="{46344263-0F19-4BBE-9488-596EB4C10630}">
      <dsp:nvSpPr>
        <dsp:cNvPr id="0" name=""/>
        <dsp:cNvSpPr/>
      </dsp:nvSpPr>
      <dsp:spPr>
        <a:xfrm>
          <a:off x="3621144" y="3741737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2CBE6E-73B2-4025-BBB7-667910BA99CF}">
      <dsp:nvSpPr>
        <dsp:cNvPr id="0" name=""/>
        <dsp:cNvSpPr/>
      </dsp:nvSpPr>
      <dsp:spPr>
        <a:xfrm>
          <a:off x="3840546" y="395016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білок</a:t>
          </a:r>
          <a:r>
            <a:rPr lang="ru-RU" sz="1800" b="1" kern="1200" dirty="0"/>
            <a:t> </a:t>
          </a:r>
          <a:r>
            <a:rPr lang="ru-RU" sz="1800" b="1" kern="1200" dirty="0" err="1"/>
            <a:t>осеїн</a:t>
          </a:r>
          <a:r>
            <a:rPr lang="ru-RU" sz="1800" b="1" kern="1200" dirty="0"/>
            <a:t> (</a:t>
          </a:r>
          <a:r>
            <a:rPr lang="ru-RU" sz="1800" b="1" kern="1200" dirty="0" err="1"/>
            <a:t>пружність</a:t>
          </a:r>
          <a:r>
            <a:rPr lang="ru-RU" sz="2400" kern="1200" dirty="0"/>
            <a:t>)</a:t>
          </a:r>
        </a:p>
      </dsp:txBody>
      <dsp:txXfrm>
        <a:off x="3877271" y="3986894"/>
        <a:ext cx="1901171" cy="1180434"/>
      </dsp:txXfrm>
    </dsp:sp>
    <dsp:sp modelId="{9D0B189E-883B-4802-9FF8-AFC8E1BFCF34}">
      <dsp:nvSpPr>
        <dsp:cNvPr id="0" name=""/>
        <dsp:cNvSpPr/>
      </dsp:nvSpPr>
      <dsp:spPr>
        <a:xfrm>
          <a:off x="6034571" y="3741737"/>
          <a:ext cx="1974621" cy="125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32C3E7-3E12-4414-9AB1-72CC6EE1F010}">
      <dsp:nvSpPr>
        <dsp:cNvPr id="0" name=""/>
        <dsp:cNvSpPr/>
      </dsp:nvSpPr>
      <dsp:spPr>
        <a:xfrm>
          <a:off x="6253973" y="395016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вітаміни</a:t>
          </a:r>
          <a:endParaRPr lang="ru-RU" sz="3200" b="1" kern="1200" dirty="0"/>
        </a:p>
      </dsp:txBody>
      <dsp:txXfrm>
        <a:off x="6290698" y="3986894"/>
        <a:ext cx="1901171" cy="1180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6751-28ED-4646-9030-E779AD2122DB}">
      <dsp:nvSpPr>
        <dsp:cNvPr id="0" name=""/>
        <dsp:cNvSpPr/>
      </dsp:nvSpPr>
      <dsp:spPr>
        <a:xfrm>
          <a:off x="4258816" y="1067175"/>
          <a:ext cx="3335530" cy="3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64"/>
              </a:lnTo>
              <a:lnTo>
                <a:pt x="3335530" y="192964"/>
              </a:lnTo>
              <a:lnTo>
                <a:pt x="3335530" y="385929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5E3E9-B058-46DB-BDEB-35AC0865820F}">
      <dsp:nvSpPr>
        <dsp:cNvPr id="0" name=""/>
        <dsp:cNvSpPr/>
      </dsp:nvSpPr>
      <dsp:spPr>
        <a:xfrm>
          <a:off x="4258816" y="1067175"/>
          <a:ext cx="1111843" cy="38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64"/>
              </a:lnTo>
              <a:lnTo>
                <a:pt x="1111843" y="192964"/>
              </a:lnTo>
              <a:lnTo>
                <a:pt x="1111843" y="385929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938F-669C-469F-8518-BF06D05E6350}">
      <dsp:nvSpPr>
        <dsp:cNvPr id="0" name=""/>
        <dsp:cNvSpPr/>
      </dsp:nvSpPr>
      <dsp:spPr>
        <a:xfrm>
          <a:off x="3146972" y="1067175"/>
          <a:ext cx="1111843" cy="385929"/>
        </a:xfrm>
        <a:custGeom>
          <a:avLst/>
          <a:gdLst/>
          <a:ahLst/>
          <a:cxnLst/>
          <a:rect l="0" t="0" r="0" b="0"/>
          <a:pathLst>
            <a:path>
              <a:moveTo>
                <a:pt x="1111843" y="0"/>
              </a:moveTo>
              <a:lnTo>
                <a:pt x="1111843" y="192964"/>
              </a:lnTo>
              <a:lnTo>
                <a:pt x="0" y="192964"/>
              </a:lnTo>
              <a:lnTo>
                <a:pt x="0" y="385929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212E-CBBB-425D-81B7-ADC6C64DA863}">
      <dsp:nvSpPr>
        <dsp:cNvPr id="0" name=""/>
        <dsp:cNvSpPr/>
      </dsp:nvSpPr>
      <dsp:spPr>
        <a:xfrm>
          <a:off x="923285" y="1067175"/>
          <a:ext cx="3335530" cy="385929"/>
        </a:xfrm>
        <a:custGeom>
          <a:avLst/>
          <a:gdLst/>
          <a:ahLst/>
          <a:cxnLst/>
          <a:rect l="0" t="0" r="0" b="0"/>
          <a:pathLst>
            <a:path>
              <a:moveTo>
                <a:pt x="3335530" y="0"/>
              </a:moveTo>
              <a:lnTo>
                <a:pt x="3335530" y="192964"/>
              </a:lnTo>
              <a:lnTo>
                <a:pt x="0" y="192964"/>
              </a:lnTo>
              <a:lnTo>
                <a:pt x="0" y="385929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7B183-D252-4C52-A76E-9BDC30C63612}">
      <dsp:nvSpPr>
        <dsp:cNvPr id="0" name=""/>
        <dsp:cNvSpPr/>
      </dsp:nvSpPr>
      <dsp:spPr>
        <a:xfrm>
          <a:off x="3339936" y="148296"/>
          <a:ext cx="1837758" cy="918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Типи кісток</a:t>
          </a:r>
          <a:endParaRPr lang="ru-RU" sz="2800" b="1" kern="1200" dirty="0"/>
        </a:p>
      </dsp:txBody>
      <dsp:txXfrm>
        <a:off x="3339936" y="148296"/>
        <a:ext cx="1837758" cy="918879"/>
      </dsp:txXfrm>
    </dsp:sp>
    <dsp:sp modelId="{5C5093DE-4E0D-463D-9E90-C34911CF5BBB}">
      <dsp:nvSpPr>
        <dsp:cNvPr id="0" name=""/>
        <dsp:cNvSpPr/>
      </dsp:nvSpPr>
      <dsp:spPr>
        <a:xfrm>
          <a:off x="4405" y="1453104"/>
          <a:ext cx="1837758" cy="918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Трубчасті(довгі)</a:t>
          </a:r>
          <a:endParaRPr lang="ru-RU" sz="2800" b="1" kern="1200" dirty="0"/>
        </a:p>
      </dsp:txBody>
      <dsp:txXfrm>
        <a:off x="4405" y="1453104"/>
        <a:ext cx="1837758" cy="918879"/>
      </dsp:txXfrm>
    </dsp:sp>
    <dsp:sp modelId="{A5A1DC39-8002-4FA1-8E79-4CDFDCE8A4FA}">
      <dsp:nvSpPr>
        <dsp:cNvPr id="0" name=""/>
        <dsp:cNvSpPr/>
      </dsp:nvSpPr>
      <dsp:spPr>
        <a:xfrm>
          <a:off x="2228093" y="1453104"/>
          <a:ext cx="1837758" cy="918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Короткі</a:t>
          </a:r>
          <a:endParaRPr lang="ru-RU" sz="2800" b="1" kern="1200" dirty="0"/>
        </a:p>
      </dsp:txBody>
      <dsp:txXfrm>
        <a:off x="2228093" y="1453104"/>
        <a:ext cx="1837758" cy="918879"/>
      </dsp:txXfrm>
    </dsp:sp>
    <dsp:sp modelId="{B18F4312-9041-46BE-90E0-3F689BEB11A2}">
      <dsp:nvSpPr>
        <dsp:cNvPr id="0" name=""/>
        <dsp:cNvSpPr/>
      </dsp:nvSpPr>
      <dsp:spPr>
        <a:xfrm>
          <a:off x="4451780" y="1453104"/>
          <a:ext cx="1837758" cy="918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Плоскі</a:t>
          </a:r>
          <a:endParaRPr lang="ru-RU" sz="2800" b="1" kern="1200" dirty="0"/>
        </a:p>
      </dsp:txBody>
      <dsp:txXfrm>
        <a:off x="4451780" y="1453104"/>
        <a:ext cx="1837758" cy="918879"/>
      </dsp:txXfrm>
    </dsp:sp>
    <dsp:sp modelId="{EBC4A795-E873-47AE-A85B-9F74F433CCAA}">
      <dsp:nvSpPr>
        <dsp:cNvPr id="0" name=""/>
        <dsp:cNvSpPr/>
      </dsp:nvSpPr>
      <dsp:spPr>
        <a:xfrm>
          <a:off x="6675467" y="1453104"/>
          <a:ext cx="1837758" cy="918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Змішані</a:t>
          </a:r>
          <a:endParaRPr lang="ru-RU" sz="2800" b="1" kern="1200" dirty="0"/>
        </a:p>
      </dsp:txBody>
      <dsp:txXfrm>
        <a:off x="6675467" y="1453104"/>
        <a:ext cx="1837758" cy="91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2BD91F-B4A4-454C-8D17-C4E71A8B24D6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FB3E01-CC57-4A7C-8F53-A3F2A56AC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" y="0"/>
            <a:ext cx="9142396" cy="256490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Доброго дня, шановні учні та вчителі!!!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7068357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Вас вітає вчитель біології спеціалізованої школи №24</a:t>
            </a:r>
          </a:p>
          <a:p>
            <a:pPr algn="ctr"/>
            <a:endParaRPr lang="uk-UA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Білоочко</a:t>
            </a:r>
            <a:r>
              <a:rPr lang="uk-UA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uk-UA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Галина Олегівна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5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Остеон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09130" y="1600200"/>
            <a:ext cx="47257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37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Будова </a:t>
            </a:r>
            <a:r>
              <a:rPr lang="ru-RU" dirty="0" err="1" smtClean="0"/>
              <a:t>кістки</a:t>
            </a:r>
            <a:endParaRPr lang="ru-RU" dirty="0"/>
          </a:p>
        </p:txBody>
      </p:sp>
      <p:pic>
        <p:nvPicPr>
          <p:cNvPr id="4" name="Объект 3" descr="C:\Users\Admin\AppData\Local\Microsoft\Windows\Temporary Internet Files\Content.Word\Bone_cross-section_uk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73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3906534"/>
              </p:ext>
            </p:extLst>
          </p:nvPr>
        </p:nvGraphicFramePr>
        <p:xfrm>
          <a:off x="179512" y="188641"/>
          <a:ext cx="851763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7351"/>
            <a:ext cx="204888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592" y="3551938"/>
            <a:ext cx="2118618" cy="211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249" y="3711147"/>
            <a:ext cx="168639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5370" y="3588278"/>
            <a:ext cx="2369110" cy="177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4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uk-UA" dirty="0" err="1" smtClean="0"/>
              <a:t>Зєднання</a:t>
            </a:r>
            <a:r>
              <a:rPr lang="uk-UA" dirty="0" smtClean="0"/>
              <a:t> кісток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56"/>
          <a:stretch/>
        </p:blipFill>
        <p:spPr bwMode="auto">
          <a:xfrm>
            <a:off x="827584" y="1196752"/>
            <a:ext cx="8209535" cy="251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2842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80830"/>
            <a:ext cx="1656184" cy="153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68225"/>
            <a:ext cx="1656184" cy="2126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052843"/>
            <a:ext cx="1656184" cy="195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13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104"/>
            <a:ext cx="6072230" cy="678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4853136"/>
            <a:ext cx="2381250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4685"/>
            <a:ext cx="2405198" cy="17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29502"/>
            <a:ext cx="244792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0912"/>
            <a:ext cx="238125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4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600200"/>
          </a:xfrm>
        </p:spPr>
        <p:txBody>
          <a:bodyPr>
            <a:normAutofit/>
          </a:bodyPr>
          <a:lstStyle/>
          <a:p>
            <a:r>
              <a:rPr lang="uk-UA" dirty="0" smtClean="0"/>
              <a:t>Хрящі</a:t>
            </a:r>
            <a:br>
              <a:rPr lang="uk-UA" dirty="0" smtClean="0"/>
            </a:b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386" y="1410781"/>
            <a:ext cx="2836773" cy="2790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4913"/>
            <a:ext cx="2779850" cy="2846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173" y="1410781"/>
            <a:ext cx="2867348" cy="2790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941168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/>
              <a:t>гіаліновий</a:t>
            </a:r>
            <a:r>
              <a:rPr lang="uk-UA" sz="3200" dirty="0"/>
              <a:t> </a:t>
            </a:r>
            <a:r>
              <a:rPr lang="uk-UA" sz="3200" dirty="0" smtClean="0"/>
              <a:t>       еластичний      волокнистий</a:t>
            </a:r>
            <a:endParaRPr lang="ru-RU" sz="32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1458708" y="41684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226531" y="414953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351456" y="41156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0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79"/>
            <a:ext cx="5267892" cy="6325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79613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u="sng" dirty="0" err="1">
                <a:solidFill>
                  <a:schemeClr val="tx1"/>
                </a:solidFill>
              </a:rPr>
              <a:t>Контрольні</a:t>
            </a:r>
            <a:r>
              <a:rPr lang="ru-RU" b="1" i="1" u="sng" dirty="0">
                <a:solidFill>
                  <a:schemeClr val="tx1"/>
                </a:solidFill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</a:rPr>
              <a:t>запитання</a:t>
            </a:r>
            <a:endParaRPr lang="ru-RU" b="1" i="1" u="sng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   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за формою </a:t>
            </a:r>
            <a:r>
              <a:rPr lang="ru-RU" b="1" dirty="0" err="1">
                <a:solidFill>
                  <a:schemeClr val="tx1"/>
                </a:solidFill>
              </a:rPr>
              <a:t>кістки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розрізняють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скелеті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2.    Яку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організмі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кістки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3.    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склад </a:t>
            </a:r>
            <a:r>
              <a:rPr lang="ru-RU" b="1" dirty="0" err="1">
                <a:solidFill>
                  <a:schemeClr val="tx1"/>
                </a:solidFill>
              </a:rPr>
              <a:t>кісток</a:t>
            </a:r>
            <a:r>
              <a:rPr lang="ru-RU" b="1" dirty="0">
                <a:solidFill>
                  <a:schemeClr val="tx1"/>
                </a:solidFill>
              </a:rPr>
              <a:t>?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змінюється</a:t>
            </a:r>
            <a:r>
              <a:rPr lang="ru-RU" b="1" dirty="0">
                <a:solidFill>
                  <a:schemeClr val="tx1"/>
                </a:solidFill>
              </a:rPr>
              <a:t> склад </a:t>
            </a:r>
            <a:r>
              <a:rPr lang="ru-RU" b="1" dirty="0" err="1">
                <a:solidFill>
                  <a:schemeClr val="tx1"/>
                </a:solidFill>
              </a:rPr>
              <a:t>кісток</a:t>
            </a:r>
            <a:r>
              <a:rPr lang="ru-RU" b="1" dirty="0">
                <a:solidFill>
                  <a:schemeClr val="tx1"/>
                </a:solidFill>
              </a:rPr>
              <a:t> у людей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віком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4.    Яка </a:t>
            </a:r>
            <a:r>
              <a:rPr lang="ru-RU" b="1" dirty="0" err="1">
                <a:solidFill>
                  <a:schemeClr val="tx1"/>
                </a:solidFill>
              </a:rPr>
              <a:t>будова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кістки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5.    Яку </a:t>
            </a:r>
            <a:r>
              <a:rPr lang="ru-RU" b="1" dirty="0" err="1">
                <a:solidFill>
                  <a:schemeClr val="tx1"/>
                </a:solidFill>
              </a:rPr>
              <a:t>функцію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хрящі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6.    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види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хрящів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розрізняють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798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u="sng" dirty="0">
                <a:solidFill>
                  <a:schemeClr val="tx1"/>
                </a:solidFill>
              </a:rPr>
              <a:t>«</a:t>
            </a:r>
            <a:r>
              <a:rPr lang="ru-RU" b="1" u="sng" dirty="0" err="1">
                <a:solidFill>
                  <a:schemeClr val="tx1"/>
                </a:solidFill>
              </a:rPr>
              <a:t>Закінчи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речення</a:t>
            </a:r>
            <a:r>
              <a:rPr lang="ru-RU" b="1" u="sng" dirty="0" smtClean="0">
                <a:solidFill>
                  <a:schemeClr val="tx1"/>
                </a:solidFill>
              </a:rPr>
              <a:t>»</a:t>
            </a:r>
            <a:endParaRPr lang="ru-RU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1. </a:t>
            </a:r>
            <a:r>
              <a:rPr lang="ru-RU" sz="1800" b="1" dirty="0" err="1" smtClean="0">
                <a:solidFill>
                  <a:schemeClr val="tx1"/>
                </a:solidFill>
              </a:rPr>
              <a:t>Клітини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кісткової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тканини</a:t>
            </a:r>
            <a:r>
              <a:rPr lang="ru-RU" sz="1800" b="1" dirty="0" smtClean="0">
                <a:solidFill>
                  <a:schemeClr val="tx1"/>
                </a:solidFill>
              </a:rPr>
              <a:t> ... 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2. </a:t>
            </a:r>
            <a:r>
              <a:rPr lang="ru-RU" sz="1800" b="1" dirty="0" err="1" smtClean="0">
                <a:solidFill>
                  <a:schemeClr val="tx1"/>
                </a:solidFill>
              </a:rPr>
              <a:t>Клітини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хрящової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тканини</a:t>
            </a:r>
            <a:r>
              <a:rPr lang="ru-RU" sz="1800" b="1" dirty="0" smtClean="0">
                <a:solidFill>
                  <a:schemeClr val="tx1"/>
                </a:solidFill>
              </a:rPr>
              <a:t>…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3. </a:t>
            </a:r>
            <a:r>
              <a:rPr lang="ru-RU" sz="1800" b="1" dirty="0" err="1" smtClean="0">
                <a:solidFill>
                  <a:schemeClr val="tx1"/>
                </a:solidFill>
              </a:rPr>
              <a:t>Гнучкість</a:t>
            </a:r>
            <a:r>
              <a:rPr lang="ru-RU" sz="1800" b="1" dirty="0" smtClean="0">
                <a:solidFill>
                  <a:schemeClr val="tx1"/>
                </a:solidFill>
              </a:rPr>
              <a:t> і </a:t>
            </a:r>
            <a:r>
              <a:rPr lang="ru-RU" sz="1800" b="1" dirty="0" err="1" smtClean="0">
                <a:solidFill>
                  <a:schemeClr val="tx1"/>
                </a:solidFill>
              </a:rPr>
              <a:t>пружність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кісткам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надають</a:t>
            </a:r>
            <a:r>
              <a:rPr lang="ru-RU" sz="1800" b="1" dirty="0" smtClean="0">
                <a:solidFill>
                  <a:schemeClr val="tx1"/>
                </a:solidFill>
              </a:rPr>
              <a:t> …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4. Основною </a:t>
            </a:r>
            <a:r>
              <a:rPr lang="ru-RU" sz="1800" b="1" dirty="0" err="1" smtClean="0">
                <a:solidFill>
                  <a:schemeClr val="tx1"/>
                </a:solidFill>
              </a:rPr>
              <a:t>органічною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речовиною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кістки</a:t>
            </a:r>
            <a:r>
              <a:rPr lang="ru-RU" sz="1800" b="1" dirty="0" smtClean="0">
                <a:solidFill>
                  <a:schemeClr val="tx1"/>
                </a:solidFill>
              </a:rPr>
              <a:t> є ...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5. </a:t>
            </a:r>
            <a:r>
              <a:rPr lang="ru-RU" sz="1800" b="1" dirty="0" err="1" smtClean="0">
                <a:solidFill>
                  <a:schemeClr val="tx1"/>
                </a:solidFill>
              </a:rPr>
              <a:t>Твердість</a:t>
            </a:r>
            <a:r>
              <a:rPr lang="ru-RU" sz="1800" b="1" dirty="0" smtClean="0">
                <a:solidFill>
                  <a:schemeClr val="tx1"/>
                </a:solidFill>
              </a:rPr>
              <a:t> і </a:t>
            </a:r>
            <a:r>
              <a:rPr lang="ru-RU" sz="1800" b="1" dirty="0" err="1" smtClean="0">
                <a:solidFill>
                  <a:schemeClr val="tx1"/>
                </a:solidFill>
              </a:rPr>
              <a:t>міцність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кісткам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надають</a:t>
            </a:r>
            <a:r>
              <a:rPr lang="ru-RU" sz="1800" b="1" dirty="0" smtClean="0">
                <a:solidFill>
                  <a:schemeClr val="tx1"/>
                </a:solidFill>
              </a:rPr>
              <a:t> ...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6. </a:t>
            </a:r>
            <a:r>
              <a:rPr lang="ru-RU" sz="1800" b="1" dirty="0" err="1" smtClean="0">
                <a:solidFill>
                  <a:schemeClr val="tx1"/>
                </a:solidFill>
              </a:rPr>
              <a:t>Хрящі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живляться</a:t>
            </a:r>
            <a:r>
              <a:rPr lang="ru-RU" sz="1800" b="1" dirty="0" smtClean="0">
                <a:solidFill>
                  <a:schemeClr val="tx1"/>
                </a:solidFill>
              </a:rPr>
              <a:t> за </a:t>
            </a:r>
            <a:r>
              <a:rPr lang="ru-RU" sz="1800" b="1" dirty="0" err="1" smtClean="0">
                <a:solidFill>
                  <a:schemeClr val="tx1"/>
                </a:solidFill>
              </a:rPr>
              <a:t>рахунок</a:t>
            </a:r>
            <a:r>
              <a:rPr lang="ru-RU" sz="1800" b="1" dirty="0" smtClean="0">
                <a:solidFill>
                  <a:schemeClr val="tx1"/>
                </a:solidFill>
              </a:rPr>
              <a:t> ...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7. </a:t>
            </a:r>
            <a:r>
              <a:rPr lang="ru-RU" sz="1800" b="1" dirty="0" err="1" smtClean="0">
                <a:solidFill>
                  <a:schemeClr val="tx1"/>
                </a:solidFill>
              </a:rPr>
              <a:t>Зверху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вкриті</a:t>
            </a:r>
            <a:r>
              <a:rPr lang="ru-RU" sz="1800" b="1" dirty="0" smtClean="0">
                <a:solidFill>
                  <a:schemeClr val="tx1"/>
                </a:solidFill>
              </a:rPr>
              <a:t> ...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8. Лопатка </a:t>
            </a:r>
            <a:r>
              <a:rPr lang="ru-RU" sz="1800" b="1" dirty="0" err="1" smtClean="0">
                <a:solidFill>
                  <a:schemeClr val="tx1"/>
                </a:solidFill>
              </a:rPr>
              <a:t>належить</a:t>
            </a:r>
            <a:r>
              <a:rPr lang="ru-RU" sz="1800" b="1" dirty="0" smtClean="0">
                <a:solidFill>
                  <a:schemeClr val="tx1"/>
                </a:solidFill>
              </a:rPr>
              <a:t> до ...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кісток</a:t>
            </a: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9. </a:t>
            </a:r>
            <a:r>
              <a:rPr lang="ru-RU" sz="1800" b="1" dirty="0" err="1" smtClean="0">
                <a:solidFill>
                  <a:schemeClr val="tx1"/>
                </a:solidFill>
              </a:rPr>
              <a:t>Життєдіяльність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забезпечують</a:t>
            </a:r>
            <a:r>
              <a:rPr lang="ru-RU" sz="1800" b="1" dirty="0" smtClean="0">
                <a:solidFill>
                  <a:schemeClr val="tx1"/>
                </a:solidFill>
              </a:rPr>
              <a:t> ...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10. </a:t>
            </a:r>
            <a:r>
              <a:rPr lang="ru-RU" sz="1800" b="1" dirty="0" err="1" smtClean="0">
                <a:solidFill>
                  <a:schemeClr val="tx1"/>
                </a:solidFill>
              </a:rPr>
              <a:t>Короткі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кістки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побудовані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переважно</a:t>
            </a:r>
            <a:r>
              <a:rPr lang="ru-RU" sz="1800" b="1" dirty="0" smtClean="0">
                <a:solidFill>
                  <a:schemeClr val="tx1"/>
                </a:solidFill>
              </a:rPr>
              <a:t> з ... 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80112" y="0"/>
            <a:ext cx="3456384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1.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остеоцити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2.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хондроцити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tx1"/>
                </a:solidFill>
              </a:rPr>
              <a:t>3.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органічні</a:t>
            </a:r>
            <a:r>
              <a:rPr lang="ru-RU" sz="2900" b="1" i="1" dirty="0" smtClean="0">
                <a:solidFill>
                  <a:schemeClr val="tx1"/>
                </a:solidFill>
              </a:rPr>
              <a:t> </a:t>
            </a:r>
            <a:r>
              <a:rPr lang="ru-RU" sz="2900" b="1" i="1" dirty="0" err="1" smtClean="0">
                <a:solidFill>
                  <a:schemeClr val="tx1"/>
                </a:solidFill>
              </a:rPr>
              <a:t>речовини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4.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білок</a:t>
            </a:r>
            <a:r>
              <a:rPr lang="ru-RU" sz="2900" b="1" i="1" dirty="0" smtClean="0">
                <a:solidFill>
                  <a:schemeClr val="tx1"/>
                </a:solidFill>
              </a:rPr>
              <a:t>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колаген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5.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мінеральні</a:t>
            </a:r>
            <a:r>
              <a:rPr lang="ru-RU" sz="2900" b="1" i="1" dirty="0" smtClean="0">
                <a:solidFill>
                  <a:schemeClr val="tx1"/>
                </a:solidFill>
              </a:rPr>
              <a:t> </a:t>
            </a:r>
            <a:r>
              <a:rPr lang="ru-RU" sz="2900" b="1" i="1" dirty="0" err="1" smtClean="0">
                <a:solidFill>
                  <a:schemeClr val="tx1"/>
                </a:solidFill>
              </a:rPr>
              <a:t>солі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6. </a:t>
            </a:r>
            <a:r>
              <a:rPr lang="ru-RU" sz="2900" b="1" i="1" dirty="0" err="1">
                <a:solidFill>
                  <a:schemeClr val="tx1"/>
                </a:solidFill>
              </a:rPr>
              <a:t>о</a:t>
            </a:r>
            <a:r>
              <a:rPr lang="ru-RU" sz="2900" b="1" i="1" dirty="0" err="1" smtClean="0">
                <a:solidFill>
                  <a:schemeClr val="tx1"/>
                </a:solidFill>
              </a:rPr>
              <a:t>хрястя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7. </a:t>
            </a:r>
            <a:r>
              <a:rPr lang="ru-RU" sz="2900" b="1" i="1" dirty="0" err="1">
                <a:solidFill>
                  <a:schemeClr val="tx1"/>
                </a:solidFill>
              </a:rPr>
              <a:t>о</a:t>
            </a:r>
            <a:r>
              <a:rPr lang="ru-RU" sz="2900" b="1" i="1" dirty="0" err="1" smtClean="0">
                <a:solidFill>
                  <a:schemeClr val="tx1"/>
                </a:solidFill>
              </a:rPr>
              <a:t>кістям</a:t>
            </a:r>
            <a:endParaRPr lang="ru-RU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tx1"/>
                </a:solidFill>
              </a:rPr>
              <a:t>8. широких</a:t>
            </a:r>
          </a:p>
          <a:p>
            <a:pPr marL="0" indent="0">
              <a:buNone/>
            </a:pPr>
            <a:endParaRPr lang="ru-RU" sz="29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tx1"/>
                </a:solidFill>
              </a:rPr>
              <a:t>9.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нерви</a:t>
            </a:r>
            <a:r>
              <a:rPr lang="ru-RU" sz="2900" b="1" i="1" dirty="0" smtClean="0">
                <a:solidFill>
                  <a:schemeClr val="tx1"/>
                </a:solidFill>
              </a:rPr>
              <a:t> та </a:t>
            </a:r>
            <a:r>
              <a:rPr lang="ru-RU" sz="2900" b="1" i="1" dirty="0" err="1" smtClean="0">
                <a:solidFill>
                  <a:schemeClr val="tx1"/>
                </a:solidFill>
              </a:rPr>
              <a:t>судини</a:t>
            </a:r>
            <a:endParaRPr lang="ru-RU" sz="29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10. </a:t>
            </a:r>
            <a:r>
              <a:rPr lang="ru-RU" sz="2900" b="1" i="1" dirty="0" err="1" smtClean="0">
                <a:solidFill>
                  <a:schemeClr val="tx1"/>
                </a:solidFill>
              </a:rPr>
              <a:t>губчастої</a:t>
            </a:r>
            <a:r>
              <a:rPr lang="ru-RU" sz="2900" b="1" i="1" dirty="0" smtClean="0">
                <a:solidFill>
                  <a:schemeClr val="tx1"/>
                </a:solidFill>
              </a:rPr>
              <a:t> </a:t>
            </a:r>
            <a:r>
              <a:rPr lang="ru-RU" sz="2900" b="1" i="1" dirty="0" err="1" smtClean="0">
                <a:solidFill>
                  <a:schemeClr val="tx1"/>
                </a:solidFill>
              </a:rPr>
              <a:t>речовини</a:t>
            </a:r>
            <a:endParaRPr lang="ru-RU" sz="2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7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378213"/>
              </p:ext>
            </p:extLst>
          </p:nvPr>
        </p:nvGraphicFramePr>
        <p:xfrm>
          <a:off x="-2" y="1039958"/>
          <a:ext cx="9144000" cy="5747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4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15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Ц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3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60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510" y="1988840"/>
            <a:ext cx="3104059" cy="3104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34128" y="116632"/>
            <a:ext cx="7281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Кросворд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«СКЕЛЕТ»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" y="0"/>
            <a:ext cx="91344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092"/>
            <a:ext cx="8229600" cy="1051520"/>
          </a:xfrm>
        </p:spPr>
        <p:txBody>
          <a:bodyPr/>
          <a:lstStyle/>
          <a:p>
            <a:pPr algn="r"/>
            <a:r>
              <a:rPr lang="uk-UA" sz="5400" b="1" u="sng" dirty="0" smtClean="0">
                <a:solidFill>
                  <a:schemeClr val="tx1"/>
                </a:solidFill>
              </a:rPr>
              <a:t>Тема уроку</a:t>
            </a:r>
            <a:endParaRPr lang="ru-RU" sz="5400" b="1" u="sng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292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latin typeface="Asessor" panose="040B0500000000000000" pitchFamily="82" charset="0"/>
              </a:rPr>
              <a:t>«Будова і функції опорно-рухової системи. Кістки і хрящі»</a:t>
            </a:r>
            <a:endParaRPr lang="ru-RU" sz="6000" b="1" dirty="0">
              <a:latin typeface="Asessor" panose="040B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7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395" y="9128"/>
            <a:ext cx="4458239" cy="673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012"/>
            <a:ext cx="5112568" cy="6696356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i="1" u="sng" dirty="0" smtClean="0">
                <a:solidFill>
                  <a:schemeClr val="tx1"/>
                </a:solidFill>
              </a:rPr>
              <a:t>Домашнє </a:t>
            </a:r>
            <a:r>
              <a:rPr lang="uk-UA" sz="3200" b="1" i="1" u="sng" dirty="0">
                <a:solidFill>
                  <a:schemeClr val="tx1"/>
                </a:solidFill>
              </a:rPr>
              <a:t>завдання</a:t>
            </a:r>
            <a:endParaRPr lang="ru-RU" sz="3200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Вивчити параграф підручника. Терміни. Підготувати повідомлення </a:t>
            </a:r>
            <a:r>
              <a:rPr lang="uk-UA" sz="3200" i="1" dirty="0">
                <a:solidFill>
                  <a:schemeClr val="tx1"/>
                </a:solidFill>
              </a:rPr>
              <a:t>«Фактори, що впливають на ріст та розвиток кісток</a:t>
            </a:r>
            <a:r>
              <a:rPr lang="uk-UA" sz="3200" i="1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endParaRPr lang="uk-UA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36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schemeClr val="tx1"/>
                </a:solidFill>
              </a:rPr>
              <a:t>ДЯКУЮ ЗА УВАГУ!!!</a:t>
            </a:r>
            <a:endParaRPr lang="ru-RU" sz="36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790" y="116632"/>
            <a:ext cx="4464210" cy="6649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0" y="116632"/>
            <a:ext cx="6614212" cy="67413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b="1" u="sng" dirty="0" smtClean="0">
                <a:solidFill>
                  <a:schemeClr val="tx1"/>
                </a:solidFill>
              </a:rPr>
              <a:t>Бесіда</a:t>
            </a:r>
            <a:endParaRPr lang="ru-RU" b="1" u="sng" dirty="0">
              <a:solidFill>
                <a:schemeClr val="tx1"/>
              </a:solidFill>
            </a:endParaRPr>
          </a:p>
          <a:p>
            <a:pPr lvl="0"/>
            <a:r>
              <a:rPr lang="uk-UA" sz="3600" b="1" u="sng" dirty="0">
                <a:solidFill>
                  <a:schemeClr val="tx1"/>
                </a:solidFill>
              </a:rPr>
              <a:t>Що таке </a:t>
            </a:r>
            <a:r>
              <a:rPr lang="uk-UA" sz="3600" b="1" u="sng" dirty="0" smtClean="0">
                <a:solidFill>
                  <a:schemeClr val="tx1"/>
                </a:solidFill>
              </a:rPr>
              <a:t>клітина?</a:t>
            </a:r>
          </a:p>
          <a:p>
            <a:pPr lvl="0">
              <a:buNone/>
            </a:pPr>
            <a:endParaRPr lang="uk-UA" sz="36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3600" b="1" u="sng" dirty="0" smtClean="0">
                <a:solidFill>
                  <a:schemeClr val="tx1"/>
                </a:solidFill>
              </a:rPr>
              <a:t>Що таке тканина ?</a:t>
            </a:r>
          </a:p>
          <a:p>
            <a:pPr lvl="0">
              <a:buNone/>
            </a:pPr>
            <a:endParaRPr lang="uk-UA" sz="36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3600" b="1" u="sng" dirty="0" smtClean="0">
                <a:solidFill>
                  <a:schemeClr val="tx1"/>
                </a:solidFill>
              </a:rPr>
              <a:t>Які типи тканих є в організмах тварин?</a:t>
            </a:r>
          </a:p>
          <a:p>
            <a:pPr lvl="0">
              <a:buNone/>
            </a:pPr>
            <a:endParaRPr lang="uk-UA" sz="36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3600" b="1" u="sng" dirty="0" smtClean="0">
                <a:solidFill>
                  <a:schemeClr val="tx1"/>
                </a:solidFill>
              </a:rPr>
              <a:t>Що таке орган?</a:t>
            </a:r>
          </a:p>
          <a:p>
            <a:pPr lvl="0">
              <a:buNone/>
            </a:pPr>
            <a:endParaRPr lang="uk-UA" sz="36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3600" b="1" u="sng" dirty="0" smtClean="0">
                <a:solidFill>
                  <a:schemeClr val="tx1"/>
                </a:solidFill>
              </a:rPr>
              <a:t>Що таке системи органів</a:t>
            </a:r>
            <a:r>
              <a:rPr lang="uk-UA" b="1" u="sng" dirty="0" smtClean="0">
                <a:solidFill>
                  <a:schemeClr val="tx1"/>
                </a:solidFill>
              </a:rPr>
              <a:t> </a:t>
            </a:r>
            <a:r>
              <a:rPr lang="uk-UA" sz="3600" b="1" u="sng" dirty="0" smtClean="0">
                <a:solidFill>
                  <a:schemeClr val="tx1"/>
                </a:solidFill>
              </a:rPr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925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8145323"/>
              </p:ext>
            </p:extLst>
          </p:nvPr>
        </p:nvGraphicFramePr>
        <p:xfrm>
          <a:off x="611560" y="32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882" y="2389353"/>
            <a:ext cx="3192982" cy="446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1222" y="4623676"/>
            <a:ext cx="4680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1. Тканини внутрішнього середовища</a:t>
            </a:r>
          </a:p>
          <a:p>
            <a:r>
              <a:rPr lang="uk-UA" sz="2400" b="1" dirty="0" smtClean="0"/>
              <a:t>2. Лімфа</a:t>
            </a:r>
          </a:p>
          <a:p>
            <a:r>
              <a:rPr lang="uk-UA" sz="2400" b="1" dirty="0" smtClean="0"/>
              <a:t>3. Кісткова</a:t>
            </a:r>
          </a:p>
          <a:p>
            <a:r>
              <a:rPr lang="uk-UA" sz="2400" b="1" dirty="0" smtClean="0"/>
              <a:t>4. Хрящова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9342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3" y="22029"/>
            <a:ext cx="3491433" cy="662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2938916"/>
              </p:ext>
            </p:extLst>
          </p:nvPr>
        </p:nvGraphicFramePr>
        <p:xfrm>
          <a:off x="2699792" y="260648"/>
          <a:ext cx="6285384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4556898"/>
            <a:ext cx="5551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1. Опорно-рухова система</a:t>
            </a:r>
          </a:p>
          <a:p>
            <a:r>
              <a:rPr lang="uk-UA" sz="3200" b="1" dirty="0" smtClean="0"/>
              <a:t>2. Кістки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887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Опорно-руховий </a:t>
            </a:r>
            <a:r>
              <a:rPr lang="uk-UA" dirty="0" smtClean="0"/>
              <a:t>апарат:</a:t>
            </a:r>
            <a:br>
              <a:rPr lang="uk-UA" dirty="0" smtClean="0"/>
            </a:br>
            <a:r>
              <a:rPr lang="uk-UA" dirty="0" smtClean="0"/>
              <a:t>кістки, з</a:t>
            </a:r>
            <a:r>
              <a:rPr lang="en-US" dirty="0" smtClean="0"/>
              <a:t>’</a:t>
            </a:r>
            <a:r>
              <a:rPr lang="uk-UA" dirty="0" smtClean="0"/>
              <a:t>єднання, м</a:t>
            </a:r>
            <a:r>
              <a:rPr lang="en-US" dirty="0" smtClean="0"/>
              <a:t>’</a:t>
            </a:r>
            <a:r>
              <a:rPr lang="uk-UA" dirty="0" err="1" smtClean="0"/>
              <a:t>язи</a:t>
            </a:r>
            <a:endParaRPr lang="ru-RU" dirty="0"/>
          </a:p>
        </p:txBody>
      </p:sp>
      <p:pic>
        <p:nvPicPr>
          <p:cNvPr id="4" name="Объект 3" descr="C:\Users\Admin\Desktop\Галя\282опорнодвигсист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46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4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Функції опорно-рухової системи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3015966"/>
              </p:ext>
            </p:extLst>
          </p:nvPr>
        </p:nvGraphicFramePr>
        <p:xfrm>
          <a:off x="457200" y="1600201"/>
          <a:ext cx="483488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527" y="1196752"/>
            <a:ext cx="3104059" cy="3104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4369" y="4005064"/>
            <a:ext cx="33843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/>
              <a:t>Опора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Рух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Захист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Кровотворення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Обмін речовин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4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8328335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88990" cy="2301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6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617</TotalTime>
  <Words>344</Words>
  <Application>Microsoft Office PowerPoint</Application>
  <PresentationFormat>Экран (4:3)</PresentationFormat>
  <Paragraphs>212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Доброго дня, шановні учні та вчителі!!!</vt:lpstr>
      <vt:lpstr>Тема уроку</vt:lpstr>
      <vt:lpstr>Слайд 3</vt:lpstr>
      <vt:lpstr>Слайд 4</vt:lpstr>
      <vt:lpstr>Слайд 5</vt:lpstr>
      <vt:lpstr>Опорно-руховий апарат: кістки, з’єднання, м’язи</vt:lpstr>
      <vt:lpstr>Слайд 7</vt:lpstr>
      <vt:lpstr>Функції опорно-рухової системи</vt:lpstr>
      <vt:lpstr>Слайд 9</vt:lpstr>
      <vt:lpstr>Остеон</vt:lpstr>
      <vt:lpstr>Будова кістки</vt:lpstr>
      <vt:lpstr>Слайд 12</vt:lpstr>
      <vt:lpstr>Зєднання кісток</vt:lpstr>
      <vt:lpstr>Слайд 14</vt:lpstr>
      <vt:lpstr>Слайд 15</vt:lpstr>
      <vt:lpstr>Хрящі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Летучий</dc:creator>
  <cp:lastModifiedBy>Admin</cp:lastModifiedBy>
  <cp:revision>29</cp:revision>
  <dcterms:created xsi:type="dcterms:W3CDTF">2016-12-03T08:46:15Z</dcterms:created>
  <dcterms:modified xsi:type="dcterms:W3CDTF">2016-12-07T18:00:39Z</dcterms:modified>
</cp:coreProperties>
</file>