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0"/>
  </p:notesMasterIdLst>
  <p:sldIdLst>
    <p:sldId id="256" r:id="rId5"/>
    <p:sldId id="259" r:id="rId6"/>
    <p:sldId id="261" r:id="rId7"/>
    <p:sldId id="262" r:id="rId8"/>
    <p:sldId id="263" r:id="rId9"/>
    <p:sldId id="268" r:id="rId10"/>
    <p:sldId id="269" r:id="rId11"/>
    <p:sldId id="270" r:id="rId12"/>
    <p:sldId id="265" r:id="rId13"/>
    <p:sldId id="267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3833" autoAdjust="0"/>
  </p:normalViewPr>
  <p:slideViewPr>
    <p:cSldViewPr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1семестр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64</c:v>
                </c:pt>
                <c:pt idx="1">
                  <c:v>64</c:v>
                </c:pt>
                <c:pt idx="2">
                  <c:v>78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2семестр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66</c:v>
                </c:pt>
                <c:pt idx="1">
                  <c:v>74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Рік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65</c:v>
                </c:pt>
                <c:pt idx="1">
                  <c:v>68</c:v>
                </c:pt>
              </c:numCache>
            </c:numRef>
          </c:val>
        </c:ser>
        <c:shape val="box"/>
        <c:axId val="90422656"/>
        <c:axId val="90535040"/>
        <c:axId val="0"/>
      </c:bar3DChart>
      <c:catAx>
        <c:axId val="90422656"/>
        <c:scaling>
          <c:orientation val="minMax"/>
        </c:scaling>
        <c:axPos val="b"/>
        <c:tickLblPos val="nextTo"/>
        <c:crossAx val="90535040"/>
        <c:crosses val="autoZero"/>
        <c:auto val="1"/>
        <c:lblAlgn val="ctr"/>
        <c:lblOffset val="100"/>
      </c:catAx>
      <c:valAx>
        <c:axId val="90535040"/>
        <c:scaling>
          <c:orientation val="minMax"/>
        </c:scaling>
        <c:axPos val="l"/>
        <c:majorGridlines/>
        <c:numFmt formatCode="General" sourceLinked="1"/>
        <c:tickLblPos val="nextTo"/>
        <c:crossAx val="9042265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ED798A-DFE5-45D6-B07D-5BE892B559E3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6C6938CA-F76E-48A9-B1DD-50586A8FE10D}">
      <dgm:prSet phldrT="[Текст]"/>
      <dgm:spPr/>
      <dgm:t>
        <a:bodyPr/>
        <a:lstStyle/>
        <a:p>
          <a:r>
            <a:rPr lang="uk-UA" dirty="0" smtClean="0"/>
            <a:t>Розвиток життєвої компетентності та успіху учнів у динамічній школі в світлі акмеологічного підходу як основної умови підвищення ефективності та якості навчально-виховного процесу</a:t>
          </a:r>
          <a:endParaRPr lang="uk-UA" dirty="0"/>
        </a:p>
      </dgm:t>
    </dgm:pt>
    <dgm:pt modelId="{A26F2F8D-C89C-4AB3-9B99-4CF2E09E6ECF}" type="parTrans" cxnId="{22DA8D6C-2B6D-46B6-BAC6-873ADDC3CB58}">
      <dgm:prSet/>
      <dgm:spPr/>
      <dgm:t>
        <a:bodyPr/>
        <a:lstStyle/>
        <a:p>
          <a:endParaRPr lang="uk-UA"/>
        </a:p>
      </dgm:t>
    </dgm:pt>
    <dgm:pt modelId="{41FC1F61-0FDA-4FF2-8604-1C61185F265F}" type="sibTrans" cxnId="{22DA8D6C-2B6D-46B6-BAC6-873ADDC3CB58}">
      <dgm:prSet/>
      <dgm:spPr/>
      <dgm:t>
        <a:bodyPr/>
        <a:lstStyle/>
        <a:p>
          <a:endParaRPr lang="uk-UA"/>
        </a:p>
      </dgm:t>
    </dgm:pt>
    <dgm:pt modelId="{F1B0F680-0865-40CE-8219-6EA78A4DB47E}">
      <dgm:prSet phldrT="[Текст]"/>
      <dgm:spPr/>
      <dgm:t>
        <a:bodyPr/>
        <a:lstStyle/>
        <a:p>
          <a:r>
            <a:rPr lang="uk-UA" dirty="0" smtClean="0"/>
            <a:t>Компетентнісний підхід у навчанні англійської мови, створення та забезпечення змістовної основи для всебічного розвитку юної особистості з максимальним урахуванням її індивідуальних здібностей та обдарувань, використовуючи новітні педагогічні технології та елементи перспективного педагогічного досвіду</a:t>
          </a:r>
          <a:endParaRPr lang="uk-UA" dirty="0"/>
        </a:p>
      </dgm:t>
    </dgm:pt>
    <dgm:pt modelId="{F974393C-2FB4-4F31-AABB-9FE50FFA10E2}" type="parTrans" cxnId="{D97D88A6-28E1-41BC-9481-3D37C9679749}">
      <dgm:prSet/>
      <dgm:spPr/>
      <dgm:t>
        <a:bodyPr/>
        <a:lstStyle/>
        <a:p>
          <a:endParaRPr lang="uk-UA"/>
        </a:p>
      </dgm:t>
    </dgm:pt>
    <dgm:pt modelId="{1523482F-03D8-4C17-86E4-1A3B084D186E}" type="sibTrans" cxnId="{D97D88A6-28E1-41BC-9481-3D37C9679749}">
      <dgm:prSet/>
      <dgm:spPr/>
      <dgm:t>
        <a:bodyPr/>
        <a:lstStyle/>
        <a:p>
          <a:endParaRPr lang="uk-UA"/>
        </a:p>
      </dgm:t>
    </dgm:pt>
    <dgm:pt modelId="{20BAA651-B5E7-435F-A59F-93AF98A1AC15}" type="pres">
      <dgm:prSet presAssocID="{8BED798A-DFE5-45D6-B07D-5BE892B559E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7B0EB47-0E5C-4590-BE13-7F207FB3AFBB}" type="pres">
      <dgm:prSet presAssocID="{6C6938CA-F76E-48A9-B1DD-50586A8FE10D}" presName="node" presStyleLbl="node1" presStyleIdx="0" presStyleCnt="2" custLinFactNeighborX="-117" custLinFactNeighborY="887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EACA0F1-6E2B-48D2-A75B-EF375A9788A7}" type="pres">
      <dgm:prSet presAssocID="{41FC1F61-0FDA-4FF2-8604-1C61185F265F}" presName="sibTrans" presStyleLbl="sibTrans2D1" presStyleIdx="0" presStyleCnt="1"/>
      <dgm:spPr/>
      <dgm:t>
        <a:bodyPr/>
        <a:lstStyle/>
        <a:p>
          <a:endParaRPr lang="uk-UA"/>
        </a:p>
      </dgm:t>
    </dgm:pt>
    <dgm:pt modelId="{EC108894-4933-4F25-A7C7-76879B4E04C1}" type="pres">
      <dgm:prSet presAssocID="{41FC1F61-0FDA-4FF2-8604-1C61185F265F}" presName="connectorText" presStyleLbl="sibTrans2D1" presStyleIdx="0" presStyleCnt="1"/>
      <dgm:spPr/>
      <dgm:t>
        <a:bodyPr/>
        <a:lstStyle/>
        <a:p>
          <a:endParaRPr lang="uk-UA"/>
        </a:p>
      </dgm:t>
    </dgm:pt>
    <dgm:pt modelId="{98FEC53C-6EF6-4EF4-B752-324E21553452}" type="pres">
      <dgm:prSet presAssocID="{F1B0F680-0865-40CE-8219-6EA78A4DB47E}" presName="node" presStyleLbl="node1" presStyleIdx="1" presStyleCnt="2" custLinFactNeighborX="20" custLinFactNeighborY="887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2094E17-D9A6-44C3-BB06-C58CCB20C856}" type="presOf" srcId="{41FC1F61-0FDA-4FF2-8604-1C61185F265F}" destId="{EC108894-4933-4F25-A7C7-76879B4E04C1}" srcOrd="1" destOrd="0" presId="urn:microsoft.com/office/officeart/2005/8/layout/process1"/>
    <dgm:cxn modelId="{367906B2-4CE4-474B-A2C8-3E92751ADB67}" type="presOf" srcId="{8BED798A-DFE5-45D6-B07D-5BE892B559E3}" destId="{20BAA651-B5E7-435F-A59F-93AF98A1AC15}" srcOrd="0" destOrd="0" presId="urn:microsoft.com/office/officeart/2005/8/layout/process1"/>
    <dgm:cxn modelId="{22DA8D6C-2B6D-46B6-BAC6-873ADDC3CB58}" srcId="{8BED798A-DFE5-45D6-B07D-5BE892B559E3}" destId="{6C6938CA-F76E-48A9-B1DD-50586A8FE10D}" srcOrd="0" destOrd="0" parTransId="{A26F2F8D-C89C-4AB3-9B99-4CF2E09E6ECF}" sibTransId="{41FC1F61-0FDA-4FF2-8604-1C61185F265F}"/>
    <dgm:cxn modelId="{2B945629-8062-4A38-9445-6C18E8CFA372}" type="presOf" srcId="{F1B0F680-0865-40CE-8219-6EA78A4DB47E}" destId="{98FEC53C-6EF6-4EF4-B752-324E21553452}" srcOrd="0" destOrd="0" presId="urn:microsoft.com/office/officeart/2005/8/layout/process1"/>
    <dgm:cxn modelId="{923B089F-1FDC-4EF5-ADC4-F2C3000F3057}" type="presOf" srcId="{6C6938CA-F76E-48A9-B1DD-50586A8FE10D}" destId="{07B0EB47-0E5C-4590-BE13-7F207FB3AFBB}" srcOrd="0" destOrd="0" presId="urn:microsoft.com/office/officeart/2005/8/layout/process1"/>
    <dgm:cxn modelId="{FF6C9101-BB37-4D0F-8542-5DB67DE3D480}" type="presOf" srcId="{41FC1F61-0FDA-4FF2-8604-1C61185F265F}" destId="{AEACA0F1-6E2B-48D2-A75B-EF375A9788A7}" srcOrd="0" destOrd="0" presId="urn:microsoft.com/office/officeart/2005/8/layout/process1"/>
    <dgm:cxn modelId="{D97D88A6-28E1-41BC-9481-3D37C9679749}" srcId="{8BED798A-DFE5-45D6-B07D-5BE892B559E3}" destId="{F1B0F680-0865-40CE-8219-6EA78A4DB47E}" srcOrd="1" destOrd="0" parTransId="{F974393C-2FB4-4F31-AABB-9FE50FFA10E2}" sibTransId="{1523482F-03D8-4C17-86E4-1A3B084D186E}"/>
    <dgm:cxn modelId="{E6E0B4C2-FCC3-4303-A83A-506AAC53976E}" type="presParOf" srcId="{20BAA651-B5E7-435F-A59F-93AF98A1AC15}" destId="{07B0EB47-0E5C-4590-BE13-7F207FB3AFBB}" srcOrd="0" destOrd="0" presId="urn:microsoft.com/office/officeart/2005/8/layout/process1"/>
    <dgm:cxn modelId="{A3EAEC8E-0026-427D-8A54-F2DF7E10A974}" type="presParOf" srcId="{20BAA651-B5E7-435F-A59F-93AF98A1AC15}" destId="{AEACA0F1-6E2B-48D2-A75B-EF375A9788A7}" srcOrd="1" destOrd="0" presId="urn:microsoft.com/office/officeart/2005/8/layout/process1"/>
    <dgm:cxn modelId="{2C6C5EA7-C630-4348-9058-196DBAD57E1E}" type="presParOf" srcId="{AEACA0F1-6E2B-48D2-A75B-EF375A9788A7}" destId="{EC108894-4933-4F25-A7C7-76879B4E04C1}" srcOrd="0" destOrd="0" presId="urn:microsoft.com/office/officeart/2005/8/layout/process1"/>
    <dgm:cxn modelId="{85EB5D85-F2CB-4303-98D9-FD7C0F440560}" type="presParOf" srcId="{20BAA651-B5E7-435F-A59F-93AF98A1AC15}" destId="{98FEC53C-6EF6-4EF4-B752-324E21553452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5D89A9-865E-4889-876F-3A32401F8899}" type="doc">
      <dgm:prSet loTypeId="urn:microsoft.com/office/officeart/2005/8/layout/matrix3" loCatId="matrix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2B57ED10-1911-4DDD-91FE-AB31167579A8}">
      <dgm:prSet phldrT="[Текст]" custT="1"/>
      <dgm:spPr/>
      <dgm:t>
        <a:bodyPr/>
        <a:lstStyle/>
        <a:p>
          <a:r>
            <a:rPr lang="uk-UA" sz="2000" b="1" dirty="0" smtClean="0">
              <a:solidFill>
                <a:schemeClr val="bg1"/>
              </a:solidFill>
            </a:rPr>
            <a:t>Створити умови для розвитку дитячих здібностей</a:t>
          </a:r>
          <a:endParaRPr lang="uk-UA" sz="2000" dirty="0">
            <a:solidFill>
              <a:schemeClr val="bg1"/>
            </a:solidFill>
          </a:endParaRPr>
        </a:p>
      </dgm:t>
    </dgm:pt>
    <dgm:pt modelId="{8E00C4FA-A8BC-4D3F-80DB-C9A7D58D6E67}" type="parTrans" cxnId="{02B036FF-6017-40EA-BA80-DD6E0F85543A}">
      <dgm:prSet/>
      <dgm:spPr/>
      <dgm:t>
        <a:bodyPr/>
        <a:lstStyle/>
        <a:p>
          <a:endParaRPr lang="uk-UA"/>
        </a:p>
      </dgm:t>
    </dgm:pt>
    <dgm:pt modelId="{7B464B5F-D576-4CD4-B010-2FAF9E52D63A}" type="sibTrans" cxnId="{02B036FF-6017-40EA-BA80-DD6E0F85543A}">
      <dgm:prSet/>
      <dgm:spPr/>
      <dgm:t>
        <a:bodyPr/>
        <a:lstStyle/>
        <a:p>
          <a:endParaRPr lang="uk-UA"/>
        </a:p>
      </dgm:t>
    </dgm:pt>
    <dgm:pt modelId="{F9529CA2-ABB9-4F7C-889D-EDE94C05768E}">
      <dgm:prSet phldrT="[Текст]" custT="1"/>
      <dgm:spPr/>
      <dgm:t>
        <a:bodyPr/>
        <a:lstStyle/>
        <a:p>
          <a:pPr algn="ctr"/>
          <a:r>
            <a:rPr lang="uk-UA" sz="2000" b="1" dirty="0" smtClean="0">
              <a:solidFill>
                <a:schemeClr val="bg1"/>
              </a:solidFill>
            </a:rPr>
            <a:t>Зробити процес навчання цікавим та захоплюю-чим</a:t>
          </a:r>
          <a:endParaRPr lang="uk-UA" sz="2000" dirty="0">
            <a:solidFill>
              <a:schemeClr val="bg1"/>
            </a:solidFill>
          </a:endParaRPr>
        </a:p>
      </dgm:t>
    </dgm:pt>
    <dgm:pt modelId="{4C8C948B-F9EB-49C3-A484-D6EAB430D87A}" type="parTrans" cxnId="{F2ADEF20-8459-4015-BC06-31F8F7BB5592}">
      <dgm:prSet/>
      <dgm:spPr/>
      <dgm:t>
        <a:bodyPr/>
        <a:lstStyle/>
        <a:p>
          <a:endParaRPr lang="uk-UA"/>
        </a:p>
      </dgm:t>
    </dgm:pt>
    <dgm:pt modelId="{89797932-5A24-472C-B930-924B46B238FC}" type="sibTrans" cxnId="{F2ADEF20-8459-4015-BC06-31F8F7BB5592}">
      <dgm:prSet/>
      <dgm:spPr/>
      <dgm:t>
        <a:bodyPr/>
        <a:lstStyle/>
        <a:p>
          <a:endParaRPr lang="uk-UA"/>
        </a:p>
      </dgm:t>
    </dgm:pt>
    <dgm:pt modelId="{BC768A32-ED45-4BDC-ACE7-E515387AB3EE}">
      <dgm:prSet phldrT="[Текст]" custT="1"/>
      <dgm:spPr/>
      <dgm:t>
        <a:bodyPr/>
        <a:lstStyle/>
        <a:p>
          <a:r>
            <a:rPr lang="uk-UA" sz="2000" b="1" dirty="0" smtClean="0">
              <a:solidFill>
                <a:schemeClr val="bg1"/>
              </a:solidFill>
            </a:rPr>
            <a:t>Пізнавати світ довкола та саморозви-ватися </a:t>
          </a:r>
          <a:endParaRPr lang="uk-UA" sz="2000" dirty="0">
            <a:solidFill>
              <a:schemeClr val="bg1"/>
            </a:solidFill>
          </a:endParaRPr>
        </a:p>
      </dgm:t>
    </dgm:pt>
    <dgm:pt modelId="{D20AE9E7-83BC-4D4D-BF94-8FECA1AD2C1B}" type="parTrans" cxnId="{EA0E489B-4D99-4AF1-B8A9-9B0DB40D5F0A}">
      <dgm:prSet/>
      <dgm:spPr/>
      <dgm:t>
        <a:bodyPr/>
        <a:lstStyle/>
        <a:p>
          <a:endParaRPr lang="uk-UA"/>
        </a:p>
      </dgm:t>
    </dgm:pt>
    <dgm:pt modelId="{FEF7B9E2-D087-4D9D-ADDD-0FA586D66401}" type="sibTrans" cxnId="{EA0E489B-4D99-4AF1-B8A9-9B0DB40D5F0A}">
      <dgm:prSet/>
      <dgm:spPr/>
      <dgm:t>
        <a:bodyPr/>
        <a:lstStyle/>
        <a:p>
          <a:endParaRPr lang="uk-UA"/>
        </a:p>
      </dgm:t>
    </dgm:pt>
    <dgm:pt modelId="{82B97B08-A7A8-4EB3-9DCB-F9682E868AD5}">
      <dgm:prSet phldrT="[Текст]" phldr="1"/>
      <dgm:spPr/>
      <dgm:t>
        <a:bodyPr/>
        <a:lstStyle/>
        <a:p>
          <a:endParaRPr lang="uk-UA"/>
        </a:p>
      </dgm:t>
    </dgm:pt>
    <dgm:pt modelId="{2372CB8D-B236-4826-A161-52CBBD126341}" type="parTrans" cxnId="{1D574B3C-B7CC-4158-8697-1AEB921A98CB}">
      <dgm:prSet/>
      <dgm:spPr/>
      <dgm:t>
        <a:bodyPr/>
        <a:lstStyle/>
        <a:p>
          <a:endParaRPr lang="uk-UA"/>
        </a:p>
      </dgm:t>
    </dgm:pt>
    <dgm:pt modelId="{C6C79BAA-2BFC-4F8A-974D-1895EB30F2CA}" type="sibTrans" cxnId="{1D574B3C-B7CC-4158-8697-1AEB921A98CB}">
      <dgm:prSet/>
      <dgm:spPr/>
      <dgm:t>
        <a:bodyPr/>
        <a:lstStyle/>
        <a:p>
          <a:endParaRPr lang="uk-UA"/>
        </a:p>
      </dgm:t>
    </dgm:pt>
    <dgm:pt modelId="{BFFD1BF4-32FB-447E-95F2-BFA650B07E70}">
      <dgm:prSet custT="1"/>
      <dgm:spPr/>
      <dgm:t>
        <a:bodyPr/>
        <a:lstStyle/>
        <a:p>
          <a:r>
            <a:rPr lang="uk-UA" sz="2000" b="1" dirty="0" smtClean="0">
              <a:solidFill>
                <a:schemeClr val="bg1"/>
              </a:solidFill>
            </a:rPr>
            <a:t>Стати для учнів провідни-ком до країни знань</a:t>
          </a:r>
        </a:p>
      </dgm:t>
    </dgm:pt>
    <dgm:pt modelId="{90971612-A61E-4F94-BD3C-75600CB45F6C}" type="parTrans" cxnId="{BF42D7B2-4626-4DCF-BC4C-DA00F3CB9479}">
      <dgm:prSet/>
      <dgm:spPr/>
      <dgm:t>
        <a:bodyPr/>
        <a:lstStyle/>
        <a:p>
          <a:endParaRPr lang="uk-UA"/>
        </a:p>
      </dgm:t>
    </dgm:pt>
    <dgm:pt modelId="{41060CAE-0BF9-4489-AC52-F299FB0979E9}" type="sibTrans" cxnId="{BF42D7B2-4626-4DCF-BC4C-DA00F3CB9479}">
      <dgm:prSet/>
      <dgm:spPr/>
      <dgm:t>
        <a:bodyPr/>
        <a:lstStyle/>
        <a:p>
          <a:endParaRPr lang="uk-UA"/>
        </a:p>
      </dgm:t>
    </dgm:pt>
    <dgm:pt modelId="{DCC45A54-92F9-45CB-AEC7-984E3E3BD754}" type="pres">
      <dgm:prSet presAssocID="{865D89A9-865E-4889-876F-3A32401F889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AEDA04A-9440-4847-88B2-8CF100C3F278}" type="pres">
      <dgm:prSet presAssocID="{865D89A9-865E-4889-876F-3A32401F8899}" presName="diamond" presStyleLbl="bgShp" presStyleIdx="0" presStyleCnt="1"/>
      <dgm:spPr/>
    </dgm:pt>
    <dgm:pt modelId="{814B83FD-99EC-441E-A0D2-2A8AF2CF292B}" type="pres">
      <dgm:prSet presAssocID="{865D89A9-865E-4889-876F-3A32401F8899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4E47DAD-12EA-44C6-AE76-75C0D4A7A1E7}" type="pres">
      <dgm:prSet presAssocID="{865D89A9-865E-4889-876F-3A32401F8899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D1F53DD-F573-4582-9495-2457B6FF3E8E}" type="pres">
      <dgm:prSet presAssocID="{865D89A9-865E-4889-876F-3A32401F8899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D40E975-3CC4-49CB-9FC3-A2C1B88E7039}" type="pres">
      <dgm:prSet presAssocID="{865D89A9-865E-4889-876F-3A32401F8899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9D7AE73-F053-408F-8590-81CE52D46AD3}" type="presOf" srcId="{2B57ED10-1911-4DDD-91FE-AB31167579A8}" destId="{814B83FD-99EC-441E-A0D2-2A8AF2CF292B}" srcOrd="0" destOrd="0" presId="urn:microsoft.com/office/officeart/2005/8/layout/matrix3"/>
    <dgm:cxn modelId="{EA0E489B-4D99-4AF1-B8A9-9B0DB40D5F0A}" srcId="{865D89A9-865E-4889-876F-3A32401F8899}" destId="{BC768A32-ED45-4BDC-ACE7-E515387AB3EE}" srcOrd="3" destOrd="0" parTransId="{D20AE9E7-83BC-4D4D-BF94-8FECA1AD2C1B}" sibTransId="{FEF7B9E2-D087-4D9D-ADDD-0FA586D66401}"/>
    <dgm:cxn modelId="{0CA2FB02-5C98-457A-ABDD-57951FA85226}" type="presOf" srcId="{865D89A9-865E-4889-876F-3A32401F8899}" destId="{DCC45A54-92F9-45CB-AEC7-984E3E3BD754}" srcOrd="0" destOrd="0" presId="urn:microsoft.com/office/officeart/2005/8/layout/matrix3"/>
    <dgm:cxn modelId="{F2ADEF20-8459-4015-BC06-31F8F7BB5592}" srcId="{865D89A9-865E-4889-876F-3A32401F8899}" destId="{F9529CA2-ABB9-4F7C-889D-EDE94C05768E}" srcOrd="2" destOrd="0" parTransId="{4C8C948B-F9EB-49C3-A484-D6EAB430D87A}" sibTransId="{89797932-5A24-472C-B930-924B46B238FC}"/>
    <dgm:cxn modelId="{02B036FF-6017-40EA-BA80-DD6E0F85543A}" srcId="{865D89A9-865E-4889-876F-3A32401F8899}" destId="{2B57ED10-1911-4DDD-91FE-AB31167579A8}" srcOrd="0" destOrd="0" parTransId="{8E00C4FA-A8BC-4D3F-80DB-C9A7D58D6E67}" sibTransId="{7B464B5F-D576-4CD4-B010-2FAF9E52D63A}"/>
    <dgm:cxn modelId="{1D574B3C-B7CC-4158-8697-1AEB921A98CB}" srcId="{865D89A9-865E-4889-876F-3A32401F8899}" destId="{82B97B08-A7A8-4EB3-9DCB-F9682E868AD5}" srcOrd="4" destOrd="0" parTransId="{2372CB8D-B236-4826-A161-52CBBD126341}" sibTransId="{C6C79BAA-2BFC-4F8A-974D-1895EB30F2CA}"/>
    <dgm:cxn modelId="{490EF68F-43CE-4EA1-AA8C-97B47629DD37}" type="presOf" srcId="{F9529CA2-ABB9-4F7C-889D-EDE94C05768E}" destId="{4D1F53DD-F573-4582-9495-2457B6FF3E8E}" srcOrd="0" destOrd="0" presId="urn:microsoft.com/office/officeart/2005/8/layout/matrix3"/>
    <dgm:cxn modelId="{DC55CFE9-232C-4BB6-A79A-36F3BD7F7CB8}" type="presOf" srcId="{BFFD1BF4-32FB-447E-95F2-BFA650B07E70}" destId="{04E47DAD-12EA-44C6-AE76-75C0D4A7A1E7}" srcOrd="0" destOrd="0" presId="urn:microsoft.com/office/officeart/2005/8/layout/matrix3"/>
    <dgm:cxn modelId="{BF42D7B2-4626-4DCF-BC4C-DA00F3CB9479}" srcId="{865D89A9-865E-4889-876F-3A32401F8899}" destId="{BFFD1BF4-32FB-447E-95F2-BFA650B07E70}" srcOrd="1" destOrd="0" parTransId="{90971612-A61E-4F94-BD3C-75600CB45F6C}" sibTransId="{41060CAE-0BF9-4489-AC52-F299FB0979E9}"/>
    <dgm:cxn modelId="{1CEC5D81-E092-465B-B21B-28171A5F82A7}" type="presOf" srcId="{BC768A32-ED45-4BDC-ACE7-E515387AB3EE}" destId="{5D40E975-3CC4-49CB-9FC3-A2C1B88E7039}" srcOrd="0" destOrd="0" presId="urn:microsoft.com/office/officeart/2005/8/layout/matrix3"/>
    <dgm:cxn modelId="{06432D46-AF4C-4743-B488-E1DC5DD342E1}" type="presParOf" srcId="{DCC45A54-92F9-45CB-AEC7-984E3E3BD754}" destId="{1AEDA04A-9440-4847-88B2-8CF100C3F278}" srcOrd="0" destOrd="0" presId="urn:microsoft.com/office/officeart/2005/8/layout/matrix3"/>
    <dgm:cxn modelId="{0ADF220A-091F-4A06-8133-4DAD85AE1B21}" type="presParOf" srcId="{DCC45A54-92F9-45CB-AEC7-984E3E3BD754}" destId="{814B83FD-99EC-441E-A0D2-2A8AF2CF292B}" srcOrd="1" destOrd="0" presId="urn:microsoft.com/office/officeart/2005/8/layout/matrix3"/>
    <dgm:cxn modelId="{4F3BE6B3-09A8-4DF1-AD72-79D47F49EF7D}" type="presParOf" srcId="{DCC45A54-92F9-45CB-AEC7-984E3E3BD754}" destId="{04E47DAD-12EA-44C6-AE76-75C0D4A7A1E7}" srcOrd="2" destOrd="0" presId="urn:microsoft.com/office/officeart/2005/8/layout/matrix3"/>
    <dgm:cxn modelId="{F3224D98-3A89-4D40-9853-1128D7BFD02F}" type="presParOf" srcId="{DCC45A54-92F9-45CB-AEC7-984E3E3BD754}" destId="{4D1F53DD-F573-4582-9495-2457B6FF3E8E}" srcOrd="3" destOrd="0" presId="urn:microsoft.com/office/officeart/2005/8/layout/matrix3"/>
    <dgm:cxn modelId="{F8786ECE-7F10-42B2-A7C2-CF8D93063E2B}" type="presParOf" srcId="{DCC45A54-92F9-45CB-AEC7-984E3E3BD754}" destId="{5D40E975-3CC4-49CB-9FC3-A2C1B88E703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A3E9B4-549F-4020-BAFA-664F5F5407E7}" type="doc">
      <dgm:prSet loTypeId="urn:microsoft.com/office/officeart/2005/8/layout/pyramid1" loCatId="pyramid" qsTypeId="urn:microsoft.com/office/officeart/2005/8/quickstyle/3d2" qsCatId="3D" csTypeId="urn:microsoft.com/office/officeart/2005/8/colors/colorful2" csCatId="colorful" phldr="1"/>
      <dgm:spPr/>
    </dgm:pt>
    <dgm:pt modelId="{44F2FA3F-AED3-4FD0-A783-CA2B993368D5}">
      <dgm:prSet phldrT="[Текст]" custT="1"/>
      <dgm:spPr/>
      <dgm:t>
        <a:bodyPr/>
        <a:lstStyle/>
        <a:p>
          <a:r>
            <a:rPr lang="uk-UA" sz="1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Лекція-5%</a:t>
          </a:r>
          <a:endParaRPr lang="uk-UA" sz="16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1C75F95-8B8F-40CC-8820-89BC31EE577F}" type="parTrans" cxnId="{E0FEF118-5CB1-4EC3-AA15-37308BDB97F1}">
      <dgm:prSet/>
      <dgm:spPr/>
      <dgm:t>
        <a:bodyPr/>
        <a:lstStyle/>
        <a:p>
          <a:endParaRPr lang="uk-UA"/>
        </a:p>
      </dgm:t>
    </dgm:pt>
    <dgm:pt modelId="{952EC6DC-0D18-4312-94EA-FEFF120292EF}" type="sibTrans" cxnId="{E0FEF118-5CB1-4EC3-AA15-37308BDB97F1}">
      <dgm:prSet/>
      <dgm:spPr/>
      <dgm:t>
        <a:bodyPr/>
        <a:lstStyle/>
        <a:p>
          <a:endParaRPr lang="uk-UA"/>
        </a:p>
      </dgm:t>
    </dgm:pt>
    <dgm:pt modelId="{16C2A78F-1BC8-4BF5-9CB8-8BB560C96188}">
      <dgm:prSet phldrT="[Текст]" custT="1"/>
      <dgm:spPr/>
      <dgm:t>
        <a:bodyPr/>
        <a:lstStyle/>
        <a:p>
          <a:r>
            <a:rPr lang="uk-UA" sz="1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Самостійне читання-10%</a:t>
          </a:r>
          <a:endParaRPr lang="uk-UA" sz="16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5AF3C8C-7EAF-4303-9896-4690CB5473B2}" type="parTrans" cxnId="{836834EC-BC7A-445D-8AE2-141007D76376}">
      <dgm:prSet/>
      <dgm:spPr/>
      <dgm:t>
        <a:bodyPr/>
        <a:lstStyle/>
        <a:p>
          <a:endParaRPr lang="uk-UA"/>
        </a:p>
      </dgm:t>
    </dgm:pt>
    <dgm:pt modelId="{9E546CE8-8749-40D8-B0D0-B2776A9B9226}" type="sibTrans" cxnId="{836834EC-BC7A-445D-8AE2-141007D76376}">
      <dgm:prSet/>
      <dgm:spPr/>
      <dgm:t>
        <a:bodyPr/>
        <a:lstStyle/>
        <a:p>
          <a:endParaRPr lang="uk-UA"/>
        </a:p>
      </dgm:t>
    </dgm:pt>
    <dgm:pt modelId="{67027231-2ADB-4444-B798-24DD9829F8C0}">
      <dgm:prSet phldrT="[Текст]" custT="1"/>
      <dgm:spPr/>
      <dgm:t>
        <a:bodyPr/>
        <a:lstStyle/>
        <a:p>
          <a:r>
            <a:rPr lang="uk-UA" sz="1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Аудіо-візуальні методи-20%</a:t>
          </a:r>
          <a:endParaRPr lang="uk-UA" sz="16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5271828-7A9C-483E-ADE7-58BE7AEB6D9E}" type="parTrans" cxnId="{CB549BDD-A954-47B2-AB7C-9A81E42387DD}">
      <dgm:prSet/>
      <dgm:spPr/>
      <dgm:t>
        <a:bodyPr/>
        <a:lstStyle/>
        <a:p>
          <a:endParaRPr lang="uk-UA"/>
        </a:p>
      </dgm:t>
    </dgm:pt>
    <dgm:pt modelId="{822CBA7B-D12B-44F8-80C0-A5FB6F90F179}" type="sibTrans" cxnId="{CB549BDD-A954-47B2-AB7C-9A81E42387DD}">
      <dgm:prSet/>
      <dgm:spPr/>
      <dgm:t>
        <a:bodyPr/>
        <a:lstStyle/>
        <a:p>
          <a:endParaRPr lang="uk-UA"/>
        </a:p>
      </dgm:t>
    </dgm:pt>
    <dgm:pt modelId="{9B3FCD8D-9673-4D62-B0A5-FB9C96D2C318}">
      <dgm:prSet custT="1"/>
      <dgm:spPr/>
      <dgm:t>
        <a:bodyPr/>
        <a:lstStyle/>
        <a:p>
          <a:r>
            <a:rPr lang="uk-UA" sz="1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Демонстрування-30%</a:t>
          </a:r>
          <a:endParaRPr lang="uk-UA" sz="16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07759ED-C625-4F3F-B491-E30C7DC8E9B5}" type="parTrans" cxnId="{9FE3E690-69F8-4879-83E0-D869BB2E128A}">
      <dgm:prSet/>
      <dgm:spPr/>
      <dgm:t>
        <a:bodyPr/>
        <a:lstStyle/>
        <a:p>
          <a:endParaRPr lang="uk-UA"/>
        </a:p>
      </dgm:t>
    </dgm:pt>
    <dgm:pt modelId="{171FDB24-13F3-45F4-9A60-E193001461A5}" type="sibTrans" cxnId="{9FE3E690-69F8-4879-83E0-D869BB2E128A}">
      <dgm:prSet/>
      <dgm:spPr/>
      <dgm:t>
        <a:bodyPr/>
        <a:lstStyle/>
        <a:p>
          <a:endParaRPr lang="uk-UA"/>
        </a:p>
      </dgm:t>
    </dgm:pt>
    <dgm:pt modelId="{B189E0F9-0AB6-4805-AB40-9DAC32D6F8DF}">
      <dgm:prSet custT="1"/>
      <dgm:spPr/>
      <dgm:t>
        <a:bodyPr/>
        <a:lstStyle/>
        <a:p>
          <a:r>
            <a:rPr lang="uk-UA" sz="1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Групові дискусії-50%</a:t>
          </a:r>
          <a:endParaRPr lang="uk-UA" sz="16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2D693CB-1AB1-4544-9E51-BA21E86BF4BE}" type="parTrans" cxnId="{F5BB072C-02F5-4915-A2AE-6509065616C8}">
      <dgm:prSet/>
      <dgm:spPr/>
      <dgm:t>
        <a:bodyPr/>
        <a:lstStyle/>
        <a:p>
          <a:endParaRPr lang="uk-UA"/>
        </a:p>
      </dgm:t>
    </dgm:pt>
    <dgm:pt modelId="{ED472E3E-AB1F-4E92-924C-DF0CD5609593}" type="sibTrans" cxnId="{F5BB072C-02F5-4915-A2AE-6509065616C8}">
      <dgm:prSet/>
      <dgm:spPr/>
      <dgm:t>
        <a:bodyPr/>
        <a:lstStyle/>
        <a:p>
          <a:endParaRPr lang="uk-UA"/>
        </a:p>
      </dgm:t>
    </dgm:pt>
    <dgm:pt modelId="{6BF809A9-7D35-48E3-A1AA-CC42462102FE}">
      <dgm:prSet custT="1"/>
      <dgm:spPr/>
      <dgm:t>
        <a:bodyPr/>
        <a:lstStyle/>
        <a:p>
          <a:r>
            <a:rPr lang="uk-UA" sz="1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Дидактичні ігри-70%</a:t>
          </a:r>
          <a:endParaRPr lang="uk-UA" sz="16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D24E7E67-34B4-42C5-B41B-4686EC62DAB2}" type="parTrans" cxnId="{9680661D-39F4-4645-BE53-BF500FB035DD}">
      <dgm:prSet/>
      <dgm:spPr/>
      <dgm:t>
        <a:bodyPr/>
        <a:lstStyle/>
        <a:p>
          <a:endParaRPr lang="uk-UA"/>
        </a:p>
      </dgm:t>
    </dgm:pt>
    <dgm:pt modelId="{7BE3CFF2-0A94-4F96-B897-A9F0D0B865AE}" type="sibTrans" cxnId="{9680661D-39F4-4645-BE53-BF500FB035DD}">
      <dgm:prSet/>
      <dgm:spPr/>
      <dgm:t>
        <a:bodyPr/>
        <a:lstStyle/>
        <a:p>
          <a:endParaRPr lang="uk-UA"/>
        </a:p>
      </dgm:t>
    </dgm:pt>
    <dgm:pt modelId="{6760E57D-8615-4EDB-90B9-23F305B8FFA1}">
      <dgm:prSet custT="1"/>
      <dgm:spPr/>
      <dgm:t>
        <a:bodyPr/>
        <a:lstStyle/>
        <a:p>
          <a:r>
            <a:rPr lang="uk-UA" sz="1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Інтерактивне навчання-90%</a:t>
          </a:r>
          <a:endParaRPr lang="uk-UA" sz="16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0BA19F6-D03F-4577-9415-08AD21F0A147}" type="parTrans" cxnId="{CD8BC888-6823-401C-8B61-227D42EE0ECB}">
      <dgm:prSet/>
      <dgm:spPr/>
      <dgm:t>
        <a:bodyPr/>
        <a:lstStyle/>
        <a:p>
          <a:endParaRPr lang="uk-UA"/>
        </a:p>
      </dgm:t>
    </dgm:pt>
    <dgm:pt modelId="{D20E593A-E34A-4F8E-B963-B38E1FA2030E}" type="sibTrans" cxnId="{CD8BC888-6823-401C-8B61-227D42EE0ECB}">
      <dgm:prSet/>
      <dgm:spPr/>
      <dgm:t>
        <a:bodyPr/>
        <a:lstStyle/>
        <a:p>
          <a:endParaRPr lang="uk-UA"/>
        </a:p>
      </dgm:t>
    </dgm:pt>
    <dgm:pt modelId="{D5BBC4FA-CC15-466D-8DE5-F42BBC04A7E1}" type="pres">
      <dgm:prSet presAssocID="{90A3E9B4-549F-4020-BAFA-664F5F5407E7}" presName="Name0" presStyleCnt="0">
        <dgm:presLayoutVars>
          <dgm:dir/>
          <dgm:animLvl val="lvl"/>
          <dgm:resizeHandles val="exact"/>
        </dgm:presLayoutVars>
      </dgm:prSet>
      <dgm:spPr/>
    </dgm:pt>
    <dgm:pt modelId="{61606A13-96B1-4D84-A1A1-238532CED5DE}" type="pres">
      <dgm:prSet presAssocID="{44F2FA3F-AED3-4FD0-A783-CA2B993368D5}" presName="Name8" presStyleCnt="0"/>
      <dgm:spPr/>
    </dgm:pt>
    <dgm:pt modelId="{43879F37-2072-4F97-82C5-71B32CD429E5}" type="pres">
      <dgm:prSet presAssocID="{44F2FA3F-AED3-4FD0-A783-CA2B993368D5}" presName="level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F11ADB3-21F7-4185-9E81-B0EA564115DE}" type="pres">
      <dgm:prSet presAssocID="{44F2FA3F-AED3-4FD0-A783-CA2B993368D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D802700-07DD-4CE0-A8B6-F55B60A5B175}" type="pres">
      <dgm:prSet presAssocID="{16C2A78F-1BC8-4BF5-9CB8-8BB560C96188}" presName="Name8" presStyleCnt="0"/>
      <dgm:spPr/>
    </dgm:pt>
    <dgm:pt modelId="{4010DBDA-0968-40D3-A154-E388AAA3184A}" type="pres">
      <dgm:prSet presAssocID="{16C2A78F-1BC8-4BF5-9CB8-8BB560C96188}" presName="level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55066A7-B749-40EC-A4B5-7DB149173BB3}" type="pres">
      <dgm:prSet presAssocID="{16C2A78F-1BC8-4BF5-9CB8-8BB560C9618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B09BA80-ECC5-4C04-9EFD-AFF154E36054}" type="pres">
      <dgm:prSet presAssocID="{67027231-2ADB-4444-B798-24DD9829F8C0}" presName="Name8" presStyleCnt="0"/>
      <dgm:spPr/>
    </dgm:pt>
    <dgm:pt modelId="{513C8373-D3FE-48D6-9863-C21F9802AD0A}" type="pres">
      <dgm:prSet presAssocID="{67027231-2ADB-4444-B798-24DD9829F8C0}" presName="level" presStyleLbl="node1" presStyleIdx="2" presStyleCnt="7" custLinFactNeighborX="309" custLinFactNeighborY="-7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088044E-C4B0-4C58-A69A-CF3219BCCBA4}" type="pres">
      <dgm:prSet presAssocID="{67027231-2ADB-4444-B798-24DD9829F8C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9AC7E2F-CCE2-4414-A2D6-279517D40B7E}" type="pres">
      <dgm:prSet presAssocID="{9B3FCD8D-9673-4D62-B0A5-FB9C96D2C318}" presName="Name8" presStyleCnt="0"/>
      <dgm:spPr/>
    </dgm:pt>
    <dgm:pt modelId="{8950C217-88C5-4DEF-9195-83EFEB829C5F}" type="pres">
      <dgm:prSet presAssocID="{9B3FCD8D-9673-4D62-B0A5-FB9C96D2C318}" presName="level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021E31E-6602-46E3-94A8-953934C93ECC}" type="pres">
      <dgm:prSet presAssocID="{9B3FCD8D-9673-4D62-B0A5-FB9C96D2C31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F1A6D84-EDD1-48A7-AA70-CB5052A84CCA}" type="pres">
      <dgm:prSet presAssocID="{B189E0F9-0AB6-4805-AB40-9DAC32D6F8DF}" presName="Name8" presStyleCnt="0"/>
      <dgm:spPr/>
    </dgm:pt>
    <dgm:pt modelId="{F6D1C588-3653-4FBE-95A4-A73DE9F7D658}" type="pres">
      <dgm:prSet presAssocID="{B189E0F9-0AB6-4805-AB40-9DAC32D6F8DF}" presName="level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FEF1278-D3FF-49E3-92DB-575200CA71C7}" type="pres">
      <dgm:prSet presAssocID="{B189E0F9-0AB6-4805-AB40-9DAC32D6F8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430B403-C28B-4FCA-AE3B-0B4EFC0458AD}" type="pres">
      <dgm:prSet presAssocID="{6BF809A9-7D35-48E3-A1AA-CC42462102FE}" presName="Name8" presStyleCnt="0"/>
      <dgm:spPr/>
    </dgm:pt>
    <dgm:pt modelId="{7AE39A78-FAB2-4A2D-AA76-0003E6910CAB}" type="pres">
      <dgm:prSet presAssocID="{6BF809A9-7D35-48E3-A1AA-CC42462102FE}" presName="level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96A1F6F-8B8D-4770-B237-9225F62DD412}" type="pres">
      <dgm:prSet presAssocID="{6BF809A9-7D35-48E3-A1AA-CC42462102F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5183687-B5A7-453E-9D9A-2ED4E2FA6D19}" type="pres">
      <dgm:prSet presAssocID="{6760E57D-8615-4EDB-90B9-23F305B8FFA1}" presName="Name8" presStyleCnt="0"/>
      <dgm:spPr/>
    </dgm:pt>
    <dgm:pt modelId="{5562B381-9603-4DB6-B672-2FCD19B19700}" type="pres">
      <dgm:prSet presAssocID="{6760E57D-8615-4EDB-90B9-23F305B8FFA1}" presName="level" presStyleLbl="node1" presStyleIdx="6" presStyleCnt="7" custLinFactNeighborX="1852" custLinFactNeighborY="-22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716B941-7156-4DAD-B60D-81F378CFBA47}" type="pres">
      <dgm:prSet presAssocID="{6760E57D-8615-4EDB-90B9-23F305B8FFA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9FC794C-DFC4-4A8B-BA19-F9BBC20B9E08}" type="presOf" srcId="{9B3FCD8D-9673-4D62-B0A5-FB9C96D2C318}" destId="{7021E31E-6602-46E3-94A8-953934C93ECC}" srcOrd="1" destOrd="0" presId="urn:microsoft.com/office/officeart/2005/8/layout/pyramid1"/>
    <dgm:cxn modelId="{CD8BC888-6823-401C-8B61-227D42EE0ECB}" srcId="{90A3E9B4-549F-4020-BAFA-664F5F5407E7}" destId="{6760E57D-8615-4EDB-90B9-23F305B8FFA1}" srcOrd="6" destOrd="0" parTransId="{B0BA19F6-D03F-4577-9415-08AD21F0A147}" sibTransId="{D20E593A-E34A-4F8E-B963-B38E1FA2030E}"/>
    <dgm:cxn modelId="{45B3AD63-FC8B-48B8-AF75-97A5889686E7}" type="presOf" srcId="{16C2A78F-1BC8-4BF5-9CB8-8BB560C96188}" destId="{255066A7-B749-40EC-A4B5-7DB149173BB3}" srcOrd="1" destOrd="0" presId="urn:microsoft.com/office/officeart/2005/8/layout/pyramid1"/>
    <dgm:cxn modelId="{C3758534-31EA-4BF2-B9D3-49E5CD276F26}" type="presOf" srcId="{6BF809A9-7D35-48E3-A1AA-CC42462102FE}" destId="{196A1F6F-8B8D-4770-B237-9225F62DD412}" srcOrd="1" destOrd="0" presId="urn:microsoft.com/office/officeart/2005/8/layout/pyramid1"/>
    <dgm:cxn modelId="{1FC0F5A5-3078-4615-960F-E8A8146EDE71}" type="presOf" srcId="{6BF809A9-7D35-48E3-A1AA-CC42462102FE}" destId="{7AE39A78-FAB2-4A2D-AA76-0003E6910CAB}" srcOrd="0" destOrd="0" presId="urn:microsoft.com/office/officeart/2005/8/layout/pyramid1"/>
    <dgm:cxn modelId="{901B455F-772D-469F-B6B9-6157B7C9DA8B}" type="presOf" srcId="{44F2FA3F-AED3-4FD0-A783-CA2B993368D5}" destId="{9F11ADB3-21F7-4185-9E81-B0EA564115DE}" srcOrd="1" destOrd="0" presId="urn:microsoft.com/office/officeart/2005/8/layout/pyramid1"/>
    <dgm:cxn modelId="{836834EC-BC7A-445D-8AE2-141007D76376}" srcId="{90A3E9B4-549F-4020-BAFA-664F5F5407E7}" destId="{16C2A78F-1BC8-4BF5-9CB8-8BB560C96188}" srcOrd="1" destOrd="0" parTransId="{65AF3C8C-7EAF-4303-9896-4690CB5473B2}" sibTransId="{9E546CE8-8749-40D8-B0D0-B2776A9B9226}"/>
    <dgm:cxn modelId="{CB549BDD-A954-47B2-AB7C-9A81E42387DD}" srcId="{90A3E9B4-549F-4020-BAFA-664F5F5407E7}" destId="{67027231-2ADB-4444-B798-24DD9829F8C0}" srcOrd="2" destOrd="0" parTransId="{85271828-7A9C-483E-ADE7-58BE7AEB6D9E}" sibTransId="{822CBA7B-D12B-44F8-80C0-A5FB6F90F179}"/>
    <dgm:cxn modelId="{E0FEF118-5CB1-4EC3-AA15-37308BDB97F1}" srcId="{90A3E9B4-549F-4020-BAFA-664F5F5407E7}" destId="{44F2FA3F-AED3-4FD0-A783-CA2B993368D5}" srcOrd="0" destOrd="0" parTransId="{11C75F95-8B8F-40CC-8820-89BC31EE577F}" sibTransId="{952EC6DC-0D18-4312-94EA-FEFF120292EF}"/>
    <dgm:cxn modelId="{9FE3E690-69F8-4879-83E0-D869BB2E128A}" srcId="{90A3E9B4-549F-4020-BAFA-664F5F5407E7}" destId="{9B3FCD8D-9673-4D62-B0A5-FB9C96D2C318}" srcOrd="3" destOrd="0" parTransId="{C07759ED-C625-4F3F-B491-E30C7DC8E9B5}" sibTransId="{171FDB24-13F3-45F4-9A60-E193001461A5}"/>
    <dgm:cxn modelId="{9680661D-39F4-4645-BE53-BF500FB035DD}" srcId="{90A3E9B4-549F-4020-BAFA-664F5F5407E7}" destId="{6BF809A9-7D35-48E3-A1AA-CC42462102FE}" srcOrd="5" destOrd="0" parTransId="{D24E7E67-34B4-42C5-B41B-4686EC62DAB2}" sibTransId="{7BE3CFF2-0A94-4F96-B897-A9F0D0B865AE}"/>
    <dgm:cxn modelId="{83A72951-8778-4DBD-B609-7B7F8970E441}" type="presOf" srcId="{67027231-2ADB-4444-B798-24DD9829F8C0}" destId="{513C8373-D3FE-48D6-9863-C21F9802AD0A}" srcOrd="0" destOrd="0" presId="urn:microsoft.com/office/officeart/2005/8/layout/pyramid1"/>
    <dgm:cxn modelId="{DA01FA26-41B8-4979-9B58-56DA308E6562}" type="presOf" srcId="{6760E57D-8615-4EDB-90B9-23F305B8FFA1}" destId="{F716B941-7156-4DAD-B60D-81F378CFBA47}" srcOrd="1" destOrd="0" presId="urn:microsoft.com/office/officeart/2005/8/layout/pyramid1"/>
    <dgm:cxn modelId="{E623E18C-B528-4935-A078-5369D4250C34}" type="presOf" srcId="{44F2FA3F-AED3-4FD0-A783-CA2B993368D5}" destId="{43879F37-2072-4F97-82C5-71B32CD429E5}" srcOrd="0" destOrd="0" presId="urn:microsoft.com/office/officeart/2005/8/layout/pyramid1"/>
    <dgm:cxn modelId="{F5BB072C-02F5-4915-A2AE-6509065616C8}" srcId="{90A3E9B4-549F-4020-BAFA-664F5F5407E7}" destId="{B189E0F9-0AB6-4805-AB40-9DAC32D6F8DF}" srcOrd="4" destOrd="0" parTransId="{E2D693CB-1AB1-4544-9E51-BA21E86BF4BE}" sibTransId="{ED472E3E-AB1F-4E92-924C-DF0CD5609593}"/>
    <dgm:cxn modelId="{2A4A1EB4-53CB-47BA-BA5A-8511821C9DE0}" type="presOf" srcId="{9B3FCD8D-9673-4D62-B0A5-FB9C96D2C318}" destId="{8950C217-88C5-4DEF-9195-83EFEB829C5F}" srcOrd="0" destOrd="0" presId="urn:microsoft.com/office/officeart/2005/8/layout/pyramid1"/>
    <dgm:cxn modelId="{72C1090B-0C0F-4C5E-A341-A5E765CDE63C}" type="presOf" srcId="{6760E57D-8615-4EDB-90B9-23F305B8FFA1}" destId="{5562B381-9603-4DB6-B672-2FCD19B19700}" srcOrd="0" destOrd="0" presId="urn:microsoft.com/office/officeart/2005/8/layout/pyramid1"/>
    <dgm:cxn modelId="{843BBC8D-C94B-4D94-85D9-34B198BC3CB1}" type="presOf" srcId="{16C2A78F-1BC8-4BF5-9CB8-8BB560C96188}" destId="{4010DBDA-0968-40D3-A154-E388AAA3184A}" srcOrd="0" destOrd="0" presId="urn:microsoft.com/office/officeart/2005/8/layout/pyramid1"/>
    <dgm:cxn modelId="{FAA0E17E-A6BB-44DA-935B-5A39BC258F18}" type="presOf" srcId="{B189E0F9-0AB6-4805-AB40-9DAC32D6F8DF}" destId="{F6D1C588-3653-4FBE-95A4-A73DE9F7D658}" srcOrd="0" destOrd="0" presId="urn:microsoft.com/office/officeart/2005/8/layout/pyramid1"/>
    <dgm:cxn modelId="{81766102-2B58-45A3-882E-D4BC0FD5413A}" type="presOf" srcId="{B189E0F9-0AB6-4805-AB40-9DAC32D6F8DF}" destId="{5FEF1278-D3FF-49E3-92DB-575200CA71C7}" srcOrd="1" destOrd="0" presId="urn:microsoft.com/office/officeart/2005/8/layout/pyramid1"/>
    <dgm:cxn modelId="{0ED9B33D-A5D6-4E1C-8980-0D7DCE0DD9BE}" type="presOf" srcId="{67027231-2ADB-4444-B798-24DD9829F8C0}" destId="{D088044E-C4B0-4C58-A69A-CF3219BCCBA4}" srcOrd="1" destOrd="0" presId="urn:microsoft.com/office/officeart/2005/8/layout/pyramid1"/>
    <dgm:cxn modelId="{58E34625-CFBD-4F99-8892-60B2B0507F53}" type="presOf" srcId="{90A3E9B4-549F-4020-BAFA-664F5F5407E7}" destId="{D5BBC4FA-CC15-466D-8DE5-F42BBC04A7E1}" srcOrd="0" destOrd="0" presId="urn:microsoft.com/office/officeart/2005/8/layout/pyramid1"/>
    <dgm:cxn modelId="{D715C534-4941-42EB-B57C-6492C84902CD}" type="presParOf" srcId="{D5BBC4FA-CC15-466D-8DE5-F42BBC04A7E1}" destId="{61606A13-96B1-4D84-A1A1-238532CED5DE}" srcOrd="0" destOrd="0" presId="urn:microsoft.com/office/officeart/2005/8/layout/pyramid1"/>
    <dgm:cxn modelId="{68409228-0B15-4C45-9EF1-B873DE712B2B}" type="presParOf" srcId="{61606A13-96B1-4D84-A1A1-238532CED5DE}" destId="{43879F37-2072-4F97-82C5-71B32CD429E5}" srcOrd="0" destOrd="0" presId="urn:microsoft.com/office/officeart/2005/8/layout/pyramid1"/>
    <dgm:cxn modelId="{D639F8BD-D647-40B3-B330-1F3C52A210F5}" type="presParOf" srcId="{61606A13-96B1-4D84-A1A1-238532CED5DE}" destId="{9F11ADB3-21F7-4185-9E81-B0EA564115DE}" srcOrd="1" destOrd="0" presId="urn:microsoft.com/office/officeart/2005/8/layout/pyramid1"/>
    <dgm:cxn modelId="{E237B356-9596-44FB-A6F7-1BB219BC24C3}" type="presParOf" srcId="{D5BBC4FA-CC15-466D-8DE5-F42BBC04A7E1}" destId="{5D802700-07DD-4CE0-A8B6-F55B60A5B175}" srcOrd="1" destOrd="0" presId="urn:microsoft.com/office/officeart/2005/8/layout/pyramid1"/>
    <dgm:cxn modelId="{780C0AA0-59F1-4813-8E1B-6E310A7035CD}" type="presParOf" srcId="{5D802700-07DD-4CE0-A8B6-F55B60A5B175}" destId="{4010DBDA-0968-40D3-A154-E388AAA3184A}" srcOrd="0" destOrd="0" presId="urn:microsoft.com/office/officeart/2005/8/layout/pyramid1"/>
    <dgm:cxn modelId="{50F1D404-8F23-4719-A712-417D108D910B}" type="presParOf" srcId="{5D802700-07DD-4CE0-A8B6-F55B60A5B175}" destId="{255066A7-B749-40EC-A4B5-7DB149173BB3}" srcOrd="1" destOrd="0" presId="urn:microsoft.com/office/officeart/2005/8/layout/pyramid1"/>
    <dgm:cxn modelId="{868EF901-BC16-42DA-AA03-8B9231FD52B7}" type="presParOf" srcId="{D5BBC4FA-CC15-466D-8DE5-F42BBC04A7E1}" destId="{AB09BA80-ECC5-4C04-9EFD-AFF154E36054}" srcOrd="2" destOrd="0" presId="urn:microsoft.com/office/officeart/2005/8/layout/pyramid1"/>
    <dgm:cxn modelId="{75EC87EB-F66D-4C8D-8F71-5B701A3F03E9}" type="presParOf" srcId="{AB09BA80-ECC5-4C04-9EFD-AFF154E36054}" destId="{513C8373-D3FE-48D6-9863-C21F9802AD0A}" srcOrd="0" destOrd="0" presId="urn:microsoft.com/office/officeart/2005/8/layout/pyramid1"/>
    <dgm:cxn modelId="{990E6E3A-EC4A-474F-AED9-F3C482DF0951}" type="presParOf" srcId="{AB09BA80-ECC5-4C04-9EFD-AFF154E36054}" destId="{D088044E-C4B0-4C58-A69A-CF3219BCCBA4}" srcOrd="1" destOrd="0" presId="urn:microsoft.com/office/officeart/2005/8/layout/pyramid1"/>
    <dgm:cxn modelId="{D298B47D-FB05-4834-A04E-099D73CA4680}" type="presParOf" srcId="{D5BBC4FA-CC15-466D-8DE5-F42BBC04A7E1}" destId="{59AC7E2F-CCE2-4414-A2D6-279517D40B7E}" srcOrd="3" destOrd="0" presId="urn:microsoft.com/office/officeart/2005/8/layout/pyramid1"/>
    <dgm:cxn modelId="{94252380-7009-4731-AA6F-9071A2CEE328}" type="presParOf" srcId="{59AC7E2F-CCE2-4414-A2D6-279517D40B7E}" destId="{8950C217-88C5-4DEF-9195-83EFEB829C5F}" srcOrd="0" destOrd="0" presId="urn:microsoft.com/office/officeart/2005/8/layout/pyramid1"/>
    <dgm:cxn modelId="{9E120838-11DD-4F2B-9497-D6E1FCB7C0DA}" type="presParOf" srcId="{59AC7E2F-CCE2-4414-A2D6-279517D40B7E}" destId="{7021E31E-6602-46E3-94A8-953934C93ECC}" srcOrd="1" destOrd="0" presId="urn:microsoft.com/office/officeart/2005/8/layout/pyramid1"/>
    <dgm:cxn modelId="{4C01ADC7-29B4-426D-8432-157CF46C5F3E}" type="presParOf" srcId="{D5BBC4FA-CC15-466D-8DE5-F42BBC04A7E1}" destId="{9F1A6D84-EDD1-48A7-AA70-CB5052A84CCA}" srcOrd="4" destOrd="0" presId="urn:microsoft.com/office/officeart/2005/8/layout/pyramid1"/>
    <dgm:cxn modelId="{99B75CFB-67CC-4104-8AA3-71FA5E67F3CC}" type="presParOf" srcId="{9F1A6D84-EDD1-48A7-AA70-CB5052A84CCA}" destId="{F6D1C588-3653-4FBE-95A4-A73DE9F7D658}" srcOrd="0" destOrd="0" presId="urn:microsoft.com/office/officeart/2005/8/layout/pyramid1"/>
    <dgm:cxn modelId="{4E0C27CA-1516-4BD0-BD6B-B7AF42C0D4C1}" type="presParOf" srcId="{9F1A6D84-EDD1-48A7-AA70-CB5052A84CCA}" destId="{5FEF1278-D3FF-49E3-92DB-575200CA71C7}" srcOrd="1" destOrd="0" presId="urn:microsoft.com/office/officeart/2005/8/layout/pyramid1"/>
    <dgm:cxn modelId="{970F92CA-DA2A-4483-9B2F-7A7D8162BFB8}" type="presParOf" srcId="{D5BBC4FA-CC15-466D-8DE5-F42BBC04A7E1}" destId="{1430B403-C28B-4FCA-AE3B-0B4EFC0458AD}" srcOrd="5" destOrd="0" presId="urn:microsoft.com/office/officeart/2005/8/layout/pyramid1"/>
    <dgm:cxn modelId="{2B97F4C5-3C56-44B9-9BFF-50F1405094F1}" type="presParOf" srcId="{1430B403-C28B-4FCA-AE3B-0B4EFC0458AD}" destId="{7AE39A78-FAB2-4A2D-AA76-0003E6910CAB}" srcOrd="0" destOrd="0" presId="urn:microsoft.com/office/officeart/2005/8/layout/pyramid1"/>
    <dgm:cxn modelId="{83A949CF-8E4B-445E-A082-14C19257EBB3}" type="presParOf" srcId="{1430B403-C28B-4FCA-AE3B-0B4EFC0458AD}" destId="{196A1F6F-8B8D-4770-B237-9225F62DD412}" srcOrd="1" destOrd="0" presId="urn:microsoft.com/office/officeart/2005/8/layout/pyramid1"/>
    <dgm:cxn modelId="{64FC6BBF-D069-4E0B-AF95-7ABFE847299F}" type="presParOf" srcId="{D5BBC4FA-CC15-466D-8DE5-F42BBC04A7E1}" destId="{A5183687-B5A7-453E-9D9A-2ED4E2FA6D19}" srcOrd="6" destOrd="0" presId="urn:microsoft.com/office/officeart/2005/8/layout/pyramid1"/>
    <dgm:cxn modelId="{7BB6D2B2-6C66-4BBF-8B45-D083CACA7503}" type="presParOf" srcId="{A5183687-B5A7-453E-9D9A-2ED4E2FA6D19}" destId="{5562B381-9603-4DB6-B672-2FCD19B19700}" srcOrd="0" destOrd="0" presId="urn:microsoft.com/office/officeart/2005/8/layout/pyramid1"/>
    <dgm:cxn modelId="{F7D357A4-CB85-46B9-9349-E7CA3B1CC671}" type="presParOf" srcId="{A5183687-B5A7-453E-9D9A-2ED4E2FA6D19}" destId="{F716B941-7156-4DAD-B60D-81F378CFBA4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6D62E3-8C68-4439-B3CF-A5DD93C0B0F1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B80FE154-19FE-46BA-B5B7-B43A579375A4}">
      <dgm:prSet phldrT="[Текст]" custT="1"/>
      <dgm:spPr/>
      <dgm:t>
        <a:bodyPr/>
        <a:lstStyle/>
        <a:p>
          <a:r>
            <a:rPr lang="uk-UA" sz="2000" dirty="0" smtClean="0"/>
            <a:t>Інтерак-тивні техноло-гії</a:t>
          </a:r>
          <a:endParaRPr lang="uk-UA" sz="2000" dirty="0"/>
        </a:p>
      </dgm:t>
    </dgm:pt>
    <dgm:pt modelId="{4F815196-8278-4C05-94FA-B92A112E1C12}" type="parTrans" cxnId="{D19D8976-1E5C-45B7-A34E-251BD5042C9F}">
      <dgm:prSet/>
      <dgm:spPr/>
      <dgm:t>
        <a:bodyPr/>
        <a:lstStyle/>
        <a:p>
          <a:endParaRPr lang="uk-UA"/>
        </a:p>
      </dgm:t>
    </dgm:pt>
    <dgm:pt modelId="{A5AFB32A-BDBE-4EB7-A495-5DCFAFAAABCA}" type="sibTrans" cxnId="{D19D8976-1E5C-45B7-A34E-251BD5042C9F}">
      <dgm:prSet/>
      <dgm:spPr/>
      <dgm:t>
        <a:bodyPr/>
        <a:lstStyle/>
        <a:p>
          <a:endParaRPr lang="uk-UA"/>
        </a:p>
      </dgm:t>
    </dgm:pt>
    <dgm:pt modelId="{8D5CC118-9D04-4BBB-98D4-4140C6DF0000}">
      <dgm:prSet phldrT="[Текст]" custT="1"/>
      <dgm:spPr/>
      <dgm:t>
        <a:bodyPr/>
        <a:lstStyle/>
        <a:p>
          <a:r>
            <a:rPr lang="uk-UA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Розроблення проектів</a:t>
          </a:r>
          <a:endParaRPr lang="uk-UA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614BC7-6AF6-496E-BFD4-0305C952EF94}" type="parTrans" cxnId="{F7073B68-8807-4CF8-B1C8-449350DC5A06}">
      <dgm:prSet/>
      <dgm:spPr/>
      <dgm:t>
        <a:bodyPr/>
        <a:lstStyle/>
        <a:p>
          <a:endParaRPr lang="uk-UA"/>
        </a:p>
      </dgm:t>
    </dgm:pt>
    <dgm:pt modelId="{EA33D25F-01C6-4CE0-9CDE-47DE6CBA0113}" type="sibTrans" cxnId="{F7073B68-8807-4CF8-B1C8-449350DC5A06}">
      <dgm:prSet/>
      <dgm:spPr/>
      <dgm:t>
        <a:bodyPr/>
        <a:lstStyle/>
        <a:p>
          <a:endParaRPr lang="uk-UA"/>
        </a:p>
      </dgm:t>
    </dgm:pt>
    <dgm:pt modelId="{598953F2-8DD3-49A8-BEA9-27C3EFD2DD97}">
      <dgm:prSet phldrT="[Текст]" custT="1"/>
      <dgm:spPr/>
      <dgm:t>
        <a:bodyPr/>
        <a:lstStyle/>
        <a:p>
          <a:r>
            <a:rPr lang="uk-UA" sz="2000" dirty="0" smtClean="0"/>
            <a:t>Парна та групова робота</a:t>
          </a:r>
          <a:endParaRPr lang="uk-UA" sz="2000" dirty="0"/>
        </a:p>
      </dgm:t>
    </dgm:pt>
    <dgm:pt modelId="{33F37443-0E4E-4061-9548-A0D1259B35D2}" type="parTrans" cxnId="{F1A13E19-5C60-4BEB-B632-A2329605E863}">
      <dgm:prSet/>
      <dgm:spPr/>
      <dgm:t>
        <a:bodyPr/>
        <a:lstStyle/>
        <a:p>
          <a:endParaRPr lang="uk-UA"/>
        </a:p>
      </dgm:t>
    </dgm:pt>
    <dgm:pt modelId="{C8D25FAE-9FEA-43F4-9054-AB88D00514D7}" type="sibTrans" cxnId="{F1A13E19-5C60-4BEB-B632-A2329605E863}">
      <dgm:prSet/>
      <dgm:spPr/>
      <dgm:t>
        <a:bodyPr/>
        <a:lstStyle/>
        <a:p>
          <a:endParaRPr lang="uk-UA"/>
        </a:p>
      </dgm:t>
    </dgm:pt>
    <dgm:pt modelId="{7EDCC1DA-FFA3-4090-A785-40D8E53FC157}">
      <dgm:prSet phldrT="[Текст]" custT="1"/>
      <dgm:spPr/>
      <dgm:t>
        <a:bodyPr/>
        <a:lstStyle/>
        <a:p>
          <a:r>
            <a:rPr lang="uk-UA" sz="2000" dirty="0" smtClean="0"/>
            <a:t>Вирішення проблем-них питань та ситуацій</a:t>
          </a:r>
          <a:endParaRPr lang="uk-UA" sz="2000" dirty="0"/>
        </a:p>
      </dgm:t>
    </dgm:pt>
    <dgm:pt modelId="{D9D088FB-4F6E-4E35-B1AD-76D864137D47}" type="parTrans" cxnId="{0DF75677-323C-4EC2-A842-3F9C4E521B81}">
      <dgm:prSet/>
      <dgm:spPr/>
      <dgm:t>
        <a:bodyPr/>
        <a:lstStyle/>
        <a:p>
          <a:endParaRPr lang="uk-UA"/>
        </a:p>
      </dgm:t>
    </dgm:pt>
    <dgm:pt modelId="{1858887E-B626-41EB-BE82-26B2FA829F4A}" type="sibTrans" cxnId="{0DF75677-323C-4EC2-A842-3F9C4E521B81}">
      <dgm:prSet/>
      <dgm:spPr/>
      <dgm:t>
        <a:bodyPr/>
        <a:lstStyle/>
        <a:p>
          <a:endParaRPr lang="uk-UA"/>
        </a:p>
      </dgm:t>
    </dgm:pt>
    <dgm:pt modelId="{CA67D9B7-DB9A-4CAA-B4E5-FF435CE8AB60}">
      <dgm:prSet custT="1"/>
      <dgm:spPr/>
      <dgm:t>
        <a:bodyPr/>
        <a:lstStyle/>
        <a:p>
          <a:r>
            <a:rPr lang="uk-UA" sz="2000" dirty="0" smtClean="0"/>
            <a:t>Рольові ігри</a:t>
          </a:r>
          <a:endParaRPr lang="uk-UA" sz="2000" dirty="0"/>
        </a:p>
      </dgm:t>
    </dgm:pt>
    <dgm:pt modelId="{984E34CB-E6EE-4F85-971A-E9EE06BE17B5}" type="parTrans" cxnId="{4D1E8C33-68BD-4BD9-AC24-970DE503DF65}">
      <dgm:prSet/>
      <dgm:spPr/>
      <dgm:t>
        <a:bodyPr/>
        <a:lstStyle/>
        <a:p>
          <a:endParaRPr lang="uk-UA"/>
        </a:p>
      </dgm:t>
    </dgm:pt>
    <dgm:pt modelId="{D04A6BBB-330A-4FD1-B9E9-02AD847DA455}" type="sibTrans" cxnId="{4D1E8C33-68BD-4BD9-AC24-970DE503DF65}">
      <dgm:prSet/>
      <dgm:spPr/>
      <dgm:t>
        <a:bodyPr/>
        <a:lstStyle/>
        <a:p>
          <a:endParaRPr lang="uk-UA"/>
        </a:p>
      </dgm:t>
    </dgm:pt>
    <dgm:pt modelId="{0D4F9B2D-8419-4CA7-94EA-E7CED0A7ABA5}">
      <dgm:prSet custT="1"/>
      <dgm:spPr/>
      <dgm:t>
        <a:bodyPr/>
        <a:lstStyle/>
        <a:p>
          <a:r>
            <a:rPr lang="uk-UA" sz="2000" b="1" i="0" cap="none" spc="0" smtClean="0">
              <a:ln w="18415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Прес-конференції</a:t>
          </a:r>
          <a:endParaRPr lang="uk-UA" sz="2000" b="1" i="0" cap="none" spc="0" dirty="0">
            <a:ln w="18415" cmpd="sng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0B9CD9-BFA0-4F49-AEA6-3BBFAD936163}" type="parTrans" cxnId="{6A8B2721-1CFB-4AD2-BF21-F26FBF4EB6FA}">
      <dgm:prSet/>
      <dgm:spPr/>
      <dgm:t>
        <a:bodyPr/>
        <a:lstStyle/>
        <a:p>
          <a:endParaRPr lang="uk-UA"/>
        </a:p>
      </dgm:t>
    </dgm:pt>
    <dgm:pt modelId="{5DD2D029-3885-48DE-90C3-5651FE4E1EFC}" type="sibTrans" cxnId="{6A8B2721-1CFB-4AD2-BF21-F26FBF4EB6FA}">
      <dgm:prSet/>
      <dgm:spPr/>
      <dgm:t>
        <a:bodyPr/>
        <a:lstStyle/>
        <a:p>
          <a:endParaRPr lang="uk-UA"/>
        </a:p>
      </dgm:t>
    </dgm:pt>
    <dgm:pt modelId="{DE134A6E-1110-4BC9-A301-4A48E231FB15}" type="pres">
      <dgm:prSet presAssocID="{0D6D62E3-8C68-4439-B3CF-A5DD93C0B0F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236C6C4-56DE-4924-8A48-9558E3739733}" type="pres">
      <dgm:prSet presAssocID="{B80FE154-19FE-46BA-B5B7-B43A579375A4}" presName="centerShape" presStyleLbl="node0" presStyleIdx="0" presStyleCnt="1" custScaleX="121000" custScaleY="121000"/>
      <dgm:spPr/>
      <dgm:t>
        <a:bodyPr/>
        <a:lstStyle/>
        <a:p>
          <a:endParaRPr lang="uk-UA"/>
        </a:p>
      </dgm:t>
    </dgm:pt>
    <dgm:pt modelId="{79CACABA-914D-4B30-A007-BC270EBE4ECC}" type="pres">
      <dgm:prSet presAssocID="{64614BC7-6AF6-496E-BFD4-0305C952EF94}" presName="parTrans" presStyleLbl="sibTrans2D1" presStyleIdx="0" presStyleCnt="5"/>
      <dgm:spPr/>
      <dgm:t>
        <a:bodyPr/>
        <a:lstStyle/>
        <a:p>
          <a:endParaRPr lang="uk-UA"/>
        </a:p>
      </dgm:t>
    </dgm:pt>
    <dgm:pt modelId="{352002A4-9FE6-4A5F-A740-DA909FFCA4B2}" type="pres">
      <dgm:prSet presAssocID="{64614BC7-6AF6-496E-BFD4-0305C952EF94}" presName="connectorText" presStyleLbl="sibTrans2D1" presStyleIdx="0" presStyleCnt="5"/>
      <dgm:spPr/>
      <dgm:t>
        <a:bodyPr/>
        <a:lstStyle/>
        <a:p>
          <a:endParaRPr lang="uk-UA"/>
        </a:p>
      </dgm:t>
    </dgm:pt>
    <dgm:pt modelId="{7811B441-E3C9-4110-B347-2AB31190C696}" type="pres">
      <dgm:prSet presAssocID="{8D5CC118-9D04-4BBB-98D4-4140C6DF0000}" presName="node" presStyleLbl="node1" presStyleIdx="0" presStyleCnt="5" custScaleX="146410" custScaleY="1464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AFA60B6-57DD-40DF-9C97-F30A16AA0140}" type="pres">
      <dgm:prSet presAssocID="{33F37443-0E4E-4061-9548-A0D1259B35D2}" presName="parTrans" presStyleLbl="sibTrans2D1" presStyleIdx="1" presStyleCnt="5"/>
      <dgm:spPr/>
      <dgm:t>
        <a:bodyPr/>
        <a:lstStyle/>
        <a:p>
          <a:endParaRPr lang="uk-UA"/>
        </a:p>
      </dgm:t>
    </dgm:pt>
    <dgm:pt modelId="{F4A29724-E727-4151-9000-948AB6F33690}" type="pres">
      <dgm:prSet presAssocID="{33F37443-0E4E-4061-9548-A0D1259B35D2}" presName="connectorText" presStyleLbl="sibTrans2D1" presStyleIdx="1" presStyleCnt="5"/>
      <dgm:spPr/>
      <dgm:t>
        <a:bodyPr/>
        <a:lstStyle/>
        <a:p>
          <a:endParaRPr lang="uk-UA"/>
        </a:p>
      </dgm:t>
    </dgm:pt>
    <dgm:pt modelId="{294FFA3F-C161-49DD-B343-C435B1042DDF}" type="pres">
      <dgm:prSet presAssocID="{598953F2-8DD3-49A8-BEA9-27C3EFD2DD97}" presName="node" presStyleLbl="node1" presStyleIdx="1" presStyleCnt="5" custScaleX="146410" custScaleY="1464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5FFA816-F27B-4BC9-8BB5-74D74E487C87}" type="pres">
      <dgm:prSet presAssocID="{D9D088FB-4F6E-4E35-B1AD-76D864137D47}" presName="parTrans" presStyleLbl="sibTrans2D1" presStyleIdx="2" presStyleCnt="5"/>
      <dgm:spPr/>
      <dgm:t>
        <a:bodyPr/>
        <a:lstStyle/>
        <a:p>
          <a:endParaRPr lang="uk-UA"/>
        </a:p>
      </dgm:t>
    </dgm:pt>
    <dgm:pt modelId="{FCF34A4A-CB49-48C0-8740-CE1C61886545}" type="pres">
      <dgm:prSet presAssocID="{D9D088FB-4F6E-4E35-B1AD-76D864137D47}" presName="connectorText" presStyleLbl="sibTrans2D1" presStyleIdx="2" presStyleCnt="5"/>
      <dgm:spPr/>
      <dgm:t>
        <a:bodyPr/>
        <a:lstStyle/>
        <a:p>
          <a:endParaRPr lang="uk-UA"/>
        </a:p>
      </dgm:t>
    </dgm:pt>
    <dgm:pt modelId="{D0CF86E8-665C-4C18-904A-C82A0BD35472}" type="pres">
      <dgm:prSet presAssocID="{7EDCC1DA-FFA3-4090-A785-40D8E53FC157}" presName="node" presStyleLbl="node1" presStyleIdx="2" presStyleCnt="5" custScaleX="146410" custScaleY="1464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FA2870C-A259-4AC8-BB73-11E99D716920}" type="pres">
      <dgm:prSet presAssocID="{984E34CB-E6EE-4F85-971A-E9EE06BE17B5}" presName="parTrans" presStyleLbl="sibTrans2D1" presStyleIdx="3" presStyleCnt="5"/>
      <dgm:spPr/>
      <dgm:t>
        <a:bodyPr/>
        <a:lstStyle/>
        <a:p>
          <a:endParaRPr lang="uk-UA"/>
        </a:p>
      </dgm:t>
    </dgm:pt>
    <dgm:pt modelId="{2D746E28-A735-4338-A6D9-1A16A73C63FA}" type="pres">
      <dgm:prSet presAssocID="{984E34CB-E6EE-4F85-971A-E9EE06BE17B5}" presName="connectorText" presStyleLbl="sibTrans2D1" presStyleIdx="3" presStyleCnt="5"/>
      <dgm:spPr/>
      <dgm:t>
        <a:bodyPr/>
        <a:lstStyle/>
        <a:p>
          <a:endParaRPr lang="uk-UA"/>
        </a:p>
      </dgm:t>
    </dgm:pt>
    <dgm:pt modelId="{A300F919-457B-4AA5-B8E2-1A8EDFB70EFC}" type="pres">
      <dgm:prSet presAssocID="{CA67D9B7-DB9A-4CAA-B4E5-FF435CE8AB60}" presName="node" presStyleLbl="node1" presStyleIdx="3" presStyleCnt="5" custScaleX="146410" custScaleY="1464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56E3614-41A0-4183-95CB-68CC651A46E7}" type="pres">
      <dgm:prSet presAssocID="{D30B9CD9-BFA0-4F49-AEA6-3BBFAD936163}" presName="parTrans" presStyleLbl="sibTrans2D1" presStyleIdx="4" presStyleCnt="5"/>
      <dgm:spPr/>
      <dgm:t>
        <a:bodyPr/>
        <a:lstStyle/>
        <a:p>
          <a:endParaRPr lang="uk-UA"/>
        </a:p>
      </dgm:t>
    </dgm:pt>
    <dgm:pt modelId="{C791BA21-C429-497D-BAC2-701E9549DCCF}" type="pres">
      <dgm:prSet presAssocID="{D30B9CD9-BFA0-4F49-AEA6-3BBFAD936163}" presName="connectorText" presStyleLbl="sibTrans2D1" presStyleIdx="4" presStyleCnt="5"/>
      <dgm:spPr/>
      <dgm:t>
        <a:bodyPr/>
        <a:lstStyle/>
        <a:p>
          <a:endParaRPr lang="uk-UA"/>
        </a:p>
      </dgm:t>
    </dgm:pt>
    <dgm:pt modelId="{C39CF43E-C09D-49EB-BD79-CA458BEE830D}" type="pres">
      <dgm:prSet presAssocID="{0D4F9B2D-8419-4CA7-94EA-E7CED0A7ABA5}" presName="node" presStyleLbl="node1" presStyleIdx="4" presStyleCnt="5" custScaleX="146410" custScaleY="1464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8309DDC-3A52-4DF1-ACE3-CF010DC76696}" type="presOf" srcId="{984E34CB-E6EE-4F85-971A-E9EE06BE17B5}" destId="{2D746E28-A735-4338-A6D9-1A16A73C63FA}" srcOrd="1" destOrd="0" presId="urn:microsoft.com/office/officeart/2005/8/layout/radial5"/>
    <dgm:cxn modelId="{B7ADC124-3B04-4095-9659-507FF3F067D9}" type="presOf" srcId="{D9D088FB-4F6E-4E35-B1AD-76D864137D47}" destId="{FCF34A4A-CB49-48C0-8740-CE1C61886545}" srcOrd="1" destOrd="0" presId="urn:microsoft.com/office/officeart/2005/8/layout/radial5"/>
    <dgm:cxn modelId="{170BDA8B-CA93-4CB4-8AE2-DA636B8EF958}" type="presOf" srcId="{64614BC7-6AF6-496E-BFD4-0305C952EF94}" destId="{79CACABA-914D-4B30-A007-BC270EBE4ECC}" srcOrd="0" destOrd="0" presId="urn:microsoft.com/office/officeart/2005/8/layout/radial5"/>
    <dgm:cxn modelId="{0DF75677-323C-4EC2-A842-3F9C4E521B81}" srcId="{B80FE154-19FE-46BA-B5B7-B43A579375A4}" destId="{7EDCC1DA-FFA3-4090-A785-40D8E53FC157}" srcOrd="2" destOrd="0" parTransId="{D9D088FB-4F6E-4E35-B1AD-76D864137D47}" sibTransId="{1858887E-B626-41EB-BE82-26B2FA829F4A}"/>
    <dgm:cxn modelId="{F7073B68-8807-4CF8-B1C8-449350DC5A06}" srcId="{B80FE154-19FE-46BA-B5B7-B43A579375A4}" destId="{8D5CC118-9D04-4BBB-98D4-4140C6DF0000}" srcOrd="0" destOrd="0" parTransId="{64614BC7-6AF6-496E-BFD4-0305C952EF94}" sibTransId="{EA33D25F-01C6-4CE0-9CDE-47DE6CBA0113}"/>
    <dgm:cxn modelId="{257BC7B5-09AF-419B-A753-A48F462C5E2A}" type="presOf" srcId="{D9D088FB-4F6E-4E35-B1AD-76D864137D47}" destId="{E5FFA816-F27B-4BC9-8BB5-74D74E487C87}" srcOrd="0" destOrd="0" presId="urn:microsoft.com/office/officeart/2005/8/layout/radial5"/>
    <dgm:cxn modelId="{4BECF266-328D-4C72-AB47-7513DFAF29E6}" type="presOf" srcId="{33F37443-0E4E-4061-9548-A0D1259B35D2}" destId="{F4A29724-E727-4151-9000-948AB6F33690}" srcOrd="1" destOrd="0" presId="urn:microsoft.com/office/officeart/2005/8/layout/radial5"/>
    <dgm:cxn modelId="{B2120CD2-8A25-4D1F-BAC4-6F6DCCEAA62E}" type="presOf" srcId="{598953F2-8DD3-49A8-BEA9-27C3EFD2DD97}" destId="{294FFA3F-C161-49DD-B343-C435B1042DDF}" srcOrd="0" destOrd="0" presId="urn:microsoft.com/office/officeart/2005/8/layout/radial5"/>
    <dgm:cxn modelId="{F794D92F-C1F0-4D29-A22A-B778CDEEF8D3}" type="presOf" srcId="{B80FE154-19FE-46BA-B5B7-B43A579375A4}" destId="{C236C6C4-56DE-4924-8A48-9558E3739733}" srcOrd="0" destOrd="0" presId="urn:microsoft.com/office/officeart/2005/8/layout/radial5"/>
    <dgm:cxn modelId="{E35CC98D-9778-4BE3-8A57-3F44633AE22F}" type="presOf" srcId="{8D5CC118-9D04-4BBB-98D4-4140C6DF0000}" destId="{7811B441-E3C9-4110-B347-2AB31190C696}" srcOrd="0" destOrd="0" presId="urn:microsoft.com/office/officeart/2005/8/layout/radial5"/>
    <dgm:cxn modelId="{F1A13E19-5C60-4BEB-B632-A2329605E863}" srcId="{B80FE154-19FE-46BA-B5B7-B43A579375A4}" destId="{598953F2-8DD3-49A8-BEA9-27C3EFD2DD97}" srcOrd="1" destOrd="0" parTransId="{33F37443-0E4E-4061-9548-A0D1259B35D2}" sibTransId="{C8D25FAE-9FEA-43F4-9054-AB88D00514D7}"/>
    <dgm:cxn modelId="{88996D1A-39E6-4A22-9B09-76247AA5D3EB}" type="presOf" srcId="{7EDCC1DA-FFA3-4090-A785-40D8E53FC157}" destId="{D0CF86E8-665C-4C18-904A-C82A0BD35472}" srcOrd="0" destOrd="0" presId="urn:microsoft.com/office/officeart/2005/8/layout/radial5"/>
    <dgm:cxn modelId="{F2CFB487-304A-4955-BBA3-5C3BF74C7745}" type="presOf" srcId="{984E34CB-E6EE-4F85-971A-E9EE06BE17B5}" destId="{5FA2870C-A259-4AC8-BB73-11E99D716920}" srcOrd="0" destOrd="0" presId="urn:microsoft.com/office/officeart/2005/8/layout/radial5"/>
    <dgm:cxn modelId="{F9D31260-7754-42B5-AF9C-07F6FDC36168}" type="presOf" srcId="{D30B9CD9-BFA0-4F49-AEA6-3BBFAD936163}" destId="{C791BA21-C429-497D-BAC2-701E9549DCCF}" srcOrd="1" destOrd="0" presId="urn:microsoft.com/office/officeart/2005/8/layout/radial5"/>
    <dgm:cxn modelId="{A0BDEF4C-33B6-4043-8642-EF62343EF133}" type="presOf" srcId="{D30B9CD9-BFA0-4F49-AEA6-3BBFAD936163}" destId="{856E3614-41A0-4183-95CB-68CC651A46E7}" srcOrd="0" destOrd="0" presId="urn:microsoft.com/office/officeart/2005/8/layout/radial5"/>
    <dgm:cxn modelId="{F0A03C2B-DA0E-437F-BB83-90787A1F430A}" type="presOf" srcId="{CA67D9B7-DB9A-4CAA-B4E5-FF435CE8AB60}" destId="{A300F919-457B-4AA5-B8E2-1A8EDFB70EFC}" srcOrd="0" destOrd="0" presId="urn:microsoft.com/office/officeart/2005/8/layout/radial5"/>
    <dgm:cxn modelId="{4D1E8C33-68BD-4BD9-AC24-970DE503DF65}" srcId="{B80FE154-19FE-46BA-B5B7-B43A579375A4}" destId="{CA67D9B7-DB9A-4CAA-B4E5-FF435CE8AB60}" srcOrd="3" destOrd="0" parTransId="{984E34CB-E6EE-4F85-971A-E9EE06BE17B5}" sibTransId="{D04A6BBB-330A-4FD1-B9E9-02AD847DA455}"/>
    <dgm:cxn modelId="{6A8B2721-1CFB-4AD2-BF21-F26FBF4EB6FA}" srcId="{B80FE154-19FE-46BA-B5B7-B43A579375A4}" destId="{0D4F9B2D-8419-4CA7-94EA-E7CED0A7ABA5}" srcOrd="4" destOrd="0" parTransId="{D30B9CD9-BFA0-4F49-AEA6-3BBFAD936163}" sibTransId="{5DD2D029-3885-48DE-90C3-5651FE4E1EFC}"/>
    <dgm:cxn modelId="{D19D8976-1E5C-45B7-A34E-251BD5042C9F}" srcId="{0D6D62E3-8C68-4439-B3CF-A5DD93C0B0F1}" destId="{B80FE154-19FE-46BA-B5B7-B43A579375A4}" srcOrd="0" destOrd="0" parTransId="{4F815196-8278-4C05-94FA-B92A112E1C12}" sibTransId="{A5AFB32A-BDBE-4EB7-A495-5DCFAFAAABCA}"/>
    <dgm:cxn modelId="{F2F528CF-761B-4135-974C-76AD272D613F}" type="presOf" srcId="{33F37443-0E4E-4061-9548-A0D1259B35D2}" destId="{AAFA60B6-57DD-40DF-9C97-F30A16AA0140}" srcOrd="0" destOrd="0" presId="urn:microsoft.com/office/officeart/2005/8/layout/radial5"/>
    <dgm:cxn modelId="{2E0044D9-359D-4DA2-A109-FC1BBE688928}" type="presOf" srcId="{0D6D62E3-8C68-4439-B3CF-A5DD93C0B0F1}" destId="{DE134A6E-1110-4BC9-A301-4A48E231FB15}" srcOrd="0" destOrd="0" presId="urn:microsoft.com/office/officeart/2005/8/layout/radial5"/>
    <dgm:cxn modelId="{5FC02096-0ADF-4D9F-BA6B-C189E53BDC7C}" type="presOf" srcId="{0D4F9B2D-8419-4CA7-94EA-E7CED0A7ABA5}" destId="{C39CF43E-C09D-49EB-BD79-CA458BEE830D}" srcOrd="0" destOrd="0" presId="urn:microsoft.com/office/officeart/2005/8/layout/radial5"/>
    <dgm:cxn modelId="{B3393E24-C93E-46DE-A782-052A253151D9}" type="presOf" srcId="{64614BC7-6AF6-496E-BFD4-0305C952EF94}" destId="{352002A4-9FE6-4A5F-A740-DA909FFCA4B2}" srcOrd="1" destOrd="0" presId="urn:microsoft.com/office/officeart/2005/8/layout/radial5"/>
    <dgm:cxn modelId="{65A294C8-CB88-4B90-A1F4-02D2D55667C0}" type="presParOf" srcId="{DE134A6E-1110-4BC9-A301-4A48E231FB15}" destId="{C236C6C4-56DE-4924-8A48-9558E3739733}" srcOrd="0" destOrd="0" presId="urn:microsoft.com/office/officeart/2005/8/layout/radial5"/>
    <dgm:cxn modelId="{60889CFA-A650-42DB-A207-7C4C99CDCFBE}" type="presParOf" srcId="{DE134A6E-1110-4BC9-A301-4A48E231FB15}" destId="{79CACABA-914D-4B30-A007-BC270EBE4ECC}" srcOrd="1" destOrd="0" presId="urn:microsoft.com/office/officeart/2005/8/layout/radial5"/>
    <dgm:cxn modelId="{C548BA8C-702B-4637-A452-FC8A4338EA68}" type="presParOf" srcId="{79CACABA-914D-4B30-A007-BC270EBE4ECC}" destId="{352002A4-9FE6-4A5F-A740-DA909FFCA4B2}" srcOrd="0" destOrd="0" presId="urn:microsoft.com/office/officeart/2005/8/layout/radial5"/>
    <dgm:cxn modelId="{FC51EFBF-1A71-4965-82AE-CD7F12934653}" type="presParOf" srcId="{DE134A6E-1110-4BC9-A301-4A48E231FB15}" destId="{7811B441-E3C9-4110-B347-2AB31190C696}" srcOrd="2" destOrd="0" presId="urn:microsoft.com/office/officeart/2005/8/layout/radial5"/>
    <dgm:cxn modelId="{53FE1373-A5BC-45BC-8F7F-D43AB57B38BB}" type="presParOf" srcId="{DE134A6E-1110-4BC9-A301-4A48E231FB15}" destId="{AAFA60B6-57DD-40DF-9C97-F30A16AA0140}" srcOrd="3" destOrd="0" presId="urn:microsoft.com/office/officeart/2005/8/layout/radial5"/>
    <dgm:cxn modelId="{546D25F0-6458-4D08-9A03-72179A8AE64E}" type="presParOf" srcId="{AAFA60B6-57DD-40DF-9C97-F30A16AA0140}" destId="{F4A29724-E727-4151-9000-948AB6F33690}" srcOrd="0" destOrd="0" presId="urn:microsoft.com/office/officeart/2005/8/layout/radial5"/>
    <dgm:cxn modelId="{61737DBF-BEAD-4C59-8536-FA0010643D2C}" type="presParOf" srcId="{DE134A6E-1110-4BC9-A301-4A48E231FB15}" destId="{294FFA3F-C161-49DD-B343-C435B1042DDF}" srcOrd="4" destOrd="0" presId="urn:microsoft.com/office/officeart/2005/8/layout/radial5"/>
    <dgm:cxn modelId="{81F67731-A95E-4F13-BAF9-BCD0C47C5D31}" type="presParOf" srcId="{DE134A6E-1110-4BC9-A301-4A48E231FB15}" destId="{E5FFA816-F27B-4BC9-8BB5-74D74E487C87}" srcOrd="5" destOrd="0" presId="urn:microsoft.com/office/officeart/2005/8/layout/radial5"/>
    <dgm:cxn modelId="{1B480A49-5DDB-4734-81A2-DA6F1A39773D}" type="presParOf" srcId="{E5FFA816-F27B-4BC9-8BB5-74D74E487C87}" destId="{FCF34A4A-CB49-48C0-8740-CE1C61886545}" srcOrd="0" destOrd="0" presId="urn:microsoft.com/office/officeart/2005/8/layout/radial5"/>
    <dgm:cxn modelId="{F7C79E88-E326-4311-AF8E-ECACE12D0117}" type="presParOf" srcId="{DE134A6E-1110-4BC9-A301-4A48E231FB15}" destId="{D0CF86E8-665C-4C18-904A-C82A0BD35472}" srcOrd="6" destOrd="0" presId="urn:microsoft.com/office/officeart/2005/8/layout/radial5"/>
    <dgm:cxn modelId="{2CED0272-7A19-49D8-B2FB-8193B3967EBC}" type="presParOf" srcId="{DE134A6E-1110-4BC9-A301-4A48E231FB15}" destId="{5FA2870C-A259-4AC8-BB73-11E99D716920}" srcOrd="7" destOrd="0" presId="urn:microsoft.com/office/officeart/2005/8/layout/radial5"/>
    <dgm:cxn modelId="{6A8A532D-8ABB-4DB2-858A-B7B2BFE1D585}" type="presParOf" srcId="{5FA2870C-A259-4AC8-BB73-11E99D716920}" destId="{2D746E28-A735-4338-A6D9-1A16A73C63FA}" srcOrd="0" destOrd="0" presId="urn:microsoft.com/office/officeart/2005/8/layout/radial5"/>
    <dgm:cxn modelId="{749186C9-2F81-4518-88FF-F54AD4DF9206}" type="presParOf" srcId="{DE134A6E-1110-4BC9-A301-4A48E231FB15}" destId="{A300F919-457B-4AA5-B8E2-1A8EDFB70EFC}" srcOrd="8" destOrd="0" presId="urn:microsoft.com/office/officeart/2005/8/layout/radial5"/>
    <dgm:cxn modelId="{9AF04652-FCC8-4000-9AE6-5FC49D6353BE}" type="presParOf" srcId="{DE134A6E-1110-4BC9-A301-4A48E231FB15}" destId="{856E3614-41A0-4183-95CB-68CC651A46E7}" srcOrd="9" destOrd="0" presId="urn:microsoft.com/office/officeart/2005/8/layout/radial5"/>
    <dgm:cxn modelId="{69240E4A-8D73-4C49-9C98-9D097DFBEB3E}" type="presParOf" srcId="{856E3614-41A0-4183-95CB-68CC651A46E7}" destId="{C791BA21-C429-497D-BAC2-701E9549DCCF}" srcOrd="0" destOrd="0" presId="urn:microsoft.com/office/officeart/2005/8/layout/radial5"/>
    <dgm:cxn modelId="{FF51B187-35A4-489F-8E8E-F4C58711FC66}" type="presParOf" srcId="{DE134A6E-1110-4BC9-A301-4A48E231FB15}" destId="{C39CF43E-C09D-49EB-BD79-CA458BEE830D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B0EB47-0E5C-4590-BE13-7F207FB3AFBB}">
      <dsp:nvSpPr>
        <dsp:cNvPr id="0" name=""/>
        <dsp:cNvSpPr/>
      </dsp:nvSpPr>
      <dsp:spPr>
        <a:xfrm>
          <a:off x="2" y="169354"/>
          <a:ext cx="3142022" cy="35946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Розвиток життєвої компетентності та успіху учнів у динамічній школі в світлі акмеологічного підходу як основної умови підвищення ефективності та якості навчально-виховного процесу</a:t>
          </a:r>
          <a:endParaRPr lang="uk-UA" sz="1800" kern="1200" dirty="0"/>
        </a:p>
      </dsp:txBody>
      <dsp:txXfrm>
        <a:off x="2" y="169354"/>
        <a:ext cx="3142022" cy="3594608"/>
      </dsp:txXfrm>
    </dsp:sp>
    <dsp:sp modelId="{AEACA0F1-6E2B-48D2-A75B-EF375A9788A7}">
      <dsp:nvSpPr>
        <dsp:cNvPr id="0" name=""/>
        <dsp:cNvSpPr/>
      </dsp:nvSpPr>
      <dsp:spPr>
        <a:xfrm>
          <a:off x="3456657" y="1577048"/>
          <a:ext cx="667021" cy="7792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kern="1200"/>
        </a:p>
      </dsp:txBody>
      <dsp:txXfrm>
        <a:off x="3456657" y="1577048"/>
        <a:ext cx="667021" cy="779221"/>
      </dsp:txXfrm>
    </dsp:sp>
    <dsp:sp modelId="{98FEC53C-6EF6-4EF4-B752-324E21553452}">
      <dsp:nvSpPr>
        <dsp:cNvPr id="0" name=""/>
        <dsp:cNvSpPr/>
      </dsp:nvSpPr>
      <dsp:spPr>
        <a:xfrm>
          <a:off x="4400555" y="169354"/>
          <a:ext cx="3142022" cy="3594608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Компетентнісний підхід у навчанні англійської мови, створення та забезпечення змістовної основи для всебічного розвитку юної особистості з максимальним урахуванням її індивідуальних здібностей та обдарувань, використовуючи новітні педагогічні технології та елементи перспективного педагогічного досвіду</a:t>
          </a:r>
          <a:endParaRPr lang="uk-UA" sz="1800" kern="1200" dirty="0"/>
        </a:p>
      </dsp:txBody>
      <dsp:txXfrm>
        <a:off x="4400555" y="169354"/>
        <a:ext cx="3142022" cy="359460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EDA04A-9440-4847-88B2-8CF100C3F278}">
      <dsp:nvSpPr>
        <dsp:cNvPr id="0" name=""/>
        <dsp:cNvSpPr/>
      </dsp:nvSpPr>
      <dsp:spPr>
        <a:xfrm>
          <a:off x="1980406" y="0"/>
          <a:ext cx="4268788" cy="4268788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4B83FD-99EC-441E-A0D2-2A8AF2CF292B}">
      <dsp:nvSpPr>
        <dsp:cNvPr id="0" name=""/>
        <dsp:cNvSpPr/>
      </dsp:nvSpPr>
      <dsp:spPr>
        <a:xfrm>
          <a:off x="2385940" y="405534"/>
          <a:ext cx="1664827" cy="166482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bg1"/>
              </a:solidFill>
            </a:rPr>
            <a:t>Створити умови для розвитку дитячих здібностей</a:t>
          </a:r>
          <a:endParaRPr lang="uk-UA" sz="2000" kern="1200" dirty="0">
            <a:solidFill>
              <a:schemeClr val="bg1"/>
            </a:solidFill>
          </a:endParaRPr>
        </a:p>
      </dsp:txBody>
      <dsp:txXfrm>
        <a:off x="2385940" y="405534"/>
        <a:ext cx="1664827" cy="1664827"/>
      </dsp:txXfrm>
    </dsp:sp>
    <dsp:sp modelId="{04E47DAD-12EA-44C6-AE76-75C0D4A7A1E7}">
      <dsp:nvSpPr>
        <dsp:cNvPr id="0" name=""/>
        <dsp:cNvSpPr/>
      </dsp:nvSpPr>
      <dsp:spPr>
        <a:xfrm>
          <a:off x="4178831" y="405534"/>
          <a:ext cx="1664827" cy="166482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bg1"/>
              </a:solidFill>
            </a:rPr>
            <a:t>Стати для учнів провідни-ком до країни знань</a:t>
          </a:r>
        </a:p>
      </dsp:txBody>
      <dsp:txXfrm>
        <a:off x="4178831" y="405534"/>
        <a:ext cx="1664827" cy="1664827"/>
      </dsp:txXfrm>
    </dsp:sp>
    <dsp:sp modelId="{4D1F53DD-F573-4582-9495-2457B6FF3E8E}">
      <dsp:nvSpPr>
        <dsp:cNvPr id="0" name=""/>
        <dsp:cNvSpPr/>
      </dsp:nvSpPr>
      <dsp:spPr>
        <a:xfrm>
          <a:off x="2385940" y="2198425"/>
          <a:ext cx="1664827" cy="166482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bg1"/>
              </a:solidFill>
            </a:rPr>
            <a:t>Зробити процес навчання цікавим та захоплюю-чим</a:t>
          </a:r>
          <a:endParaRPr lang="uk-UA" sz="2000" kern="1200" dirty="0">
            <a:solidFill>
              <a:schemeClr val="bg1"/>
            </a:solidFill>
          </a:endParaRPr>
        </a:p>
      </dsp:txBody>
      <dsp:txXfrm>
        <a:off x="2385940" y="2198425"/>
        <a:ext cx="1664827" cy="1664827"/>
      </dsp:txXfrm>
    </dsp:sp>
    <dsp:sp modelId="{5D40E975-3CC4-49CB-9FC3-A2C1B88E7039}">
      <dsp:nvSpPr>
        <dsp:cNvPr id="0" name=""/>
        <dsp:cNvSpPr/>
      </dsp:nvSpPr>
      <dsp:spPr>
        <a:xfrm>
          <a:off x="4178831" y="2198425"/>
          <a:ext cx="1664827" cy="166482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bg1"/>
              </a:solidFill>
            </a:rPr>
            <a:t>Пізнавати світ довкола та саморозви-ватися </a:t>
          </a:r>
          <a:endParaRPr lang="uk-UA" sz="2000" kern="1200" dirty="0">
            <a:solidFill>
              <a:schemeClr val="bg1"/>
            </a:solidFill>
          </a:endParaRPr>
        </a:p>
      </dsp:txBody>
      <dsp:txXfrm>
        <a:off x="4178831" y="2198425"/>
        <a:ext cx="1664827" cy="166482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879F37-2072-4F97-82C5-71B32CD429E5}">
      <dsp:nvSpPr>
        <dsp:cNvPr id="0" name=""/>
        <dsp:cNvSpPr/>
      </dsp:nvSpPr>
      <dsp:spPr>
        <a:xfrm>
          <a:off x="3526971" y="0"/>
          <a:ext cx="1175657" cy="609828"/>
        </a:xfrm>
        <a:prstGeom prst="trapezoid">
          <a:avLst>
            <a:gd name="adj" fmla="val 9639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Лекція-5%</a:t>
          </a:r>
          <a:endParaRPr lang="uk-UA" sz="16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3526971" y="0"/>
        <a:ext cx="1175657" cy="609828"/>
      </dsp:txXfrm>
    </dsp:sp>
    <dsp:sp modelId="{4010DBDA-0968-40D3-A154-E388AAA3184A}">
      <dsp:nvSpPr>
        <dsp:cNvPr id="0" name=""/>
        <dsp:cNvSpPr/>
      </dsp:nvSpPr>
      <dsp:spPr>
        <a:xfrm>
          <a:off x="2939142" y="609828"/>
          <a:ext cx="2351314" cy="609828"/>
        </a:xfrm>
        <a:prstGeom prst="trapezoid">
          <a:avLst>
            <a:gd name="adj" fmla="val 96392"/>
          </a:avLst>
        </a:prstGeom>
        <a:gradFill rotWithShape="0">
          <a:gsLst>
            <a:gs pos="0">
              <a:schemeClr val="accent2">
                <a:hueOff val="780253"/>
                <a:satOff val="-973"/>
                <a:lumOff val="229"/>
                <a:alphaOff val="0"/>
                <a:shade val="51000"/>
                <a:satMod val="130000"/>
              </a:schemeClr>
            </a:gs>
            <a:gs pos="80000">
              <a:schemeClr val="accent2">
                <a:hueOff val="780253"/>
                <a:satOff val="-973"/>
                <a:lumOff val="229"/>
                <a:alphaOff val="0"/>
                <a:shade val="93000"/>
                <a:satMod val="130000"/>
              </a:schemeClr>
            </a:gs>
            <a:gs pos="100000">
              <a:schemeClr val="accent2">
                <a:hueOff val="780253"/>
                <a:satOff val="-973"/>
                <a:lumOff val="2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Самостійне читання-10%</a:t>
          </a:r>
          <a:endParaRPr lang="uk-UA" sz="16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3350622" y="609828"/>
        <a:ext cx="1528354" cy="609828"/>
      </dsp:txXfrm>
    </dsp:sp>
    <dsp:sp modelId="{513C8373-D3FE-48D6-9863-C21F9802AD0A}">
      <dsp:nvSpPr>
        <dsp:cNvPr id="0" name=""/>
        <dsp:cNvSpPr/>
      </dsp:nvSpPr>
      <dsp:spPr>
        <a:xfrm>
          <a:off x="2362212" y="1219199"/>
          <a:ext cx="3526971" cy="609828"/>
        </a:xfrm>
        <a:prstGeom prst="trapezoid">
          <a:avLst>
            <a:gd name="adj" fmla="val 96392"/>
          </a:avLst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Аудіо-візуальні методи-20%</a:t>
          </a:r>
          <a:endParaRPr lang="uk-UA" sz="16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2979432" y="1219199"/>
        <a:ext cx="2292531" cy="609828"/>
      </dsp:txXfrm>
    </dsp:sp>
    <dsp:sp modelId="{8950C217-88C5-4DEF-9195-83EFEB829C5F}">
      <dsp:nvSpPr>
        <dsp:cNvPr id="0" name=""/>
        <dsp:cNvSpPr/>
      </dsp:nvSpPr>
      <dsp:spPr>
        <a:xfrm>
          <a:off x="1763485" y="1829485"/>
          <a:ext cx="4702628" cy="609828"/>
        </a:xfrm>
        <a:prstGeom prst="trapezoid">
          <a:avLst>
            <a:gd name="adj" fmla="val 96392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Демонстрування-30%</a:t>
          </a:r>
          <a:endParaRPr lang="uk-UA" sz="16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2586445" y="1829485"/>
        <a:ext cx="3056708" cy="609828"/>
      </dsp:txXfrm>
    </dsp:sp>
    <dsp:sp modelId="{F6D1C588-3653-4FBE-95A4-A73DE9F7D658}">
      <dsp:nvSpPr>
        <dsp:cNvPr id="0" name=""/>
        <dsp:cNvSpPr/>
      </dsp:nvSpPr>
      <dsp:spPr>
        <a:xfrm>
          <a:off x="1175657" y="2439313"/>
          <a:ext cx="5878285" cy="609828"/>
        </a:xfrm>
        <a:prstGeom prst="trapezoid">
          <a:avLst>
            <a:gd name="adj" fmla="val 96392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Групові дискусії-50%</a:t>
          </a:r>
          <a:endParaRPr lang="uk-UA" sz="16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2204357" y="2439313"/>
        <a:ext cx="3820885" cy="609828"/>
      </dsp:txXfrm>
    </dsp:sp>
    <dsp:sp modelId="{7AE39A78-FAB2-4A2D-AA76-0003E6910CAB}">
      <dsp:nvSpPr>
        <dsp:cNvPr id="0" name=""/>
        <dsp:cNvSpPr/>
      </dsp:nvSpPr>
      <dsp:spPr>
        <a:xfrm>
          <a:off x="587828" y="3049142"/>
          <a:ext cx="7053942" cy="609828"/>
        </a:xfrm>
        <a:prstGeom prst="trapezoid">
          <a:avLst>
            <a:gd name="adj" fmla="val 96392"/>
          </a:avLst>
        </a:prstGeom>
        <a:gradFill rotWithShape="0">
          <a:gsLst>
            <a:gs pos="0">
              <a:schemeClr val="accent2">
                <a:hueOff val="3901266"/>
                <a:satOff val="-4866"/>
                <a:lumOff val="1144"/>
                <a:alphaOff val="0"/>
                <a:shade val="51000"/>
                <a:satMod val="130000"/>
              </a:schemeClr>
            </a:gs>
            <a:gs pos="80000">
              <a:schemeClr val="accent2">
                <a:hueOff val="3901266"/>
                <a:satOff val="-4866"/>
                <a:lumOff val="1144"/>
                <a:alphaOff val="0"/>
                <a:shade val="93000"/>
                <a:satMod val="130000"/>
              </a:schemeClr>
            </a:gs>
            <a:gs pos="100000">
              <a:schemeClr val="accent2">
                <a:hueOff val="3901266"/>
                <a:satOff val="-4866"/>
                <a:lumOff val="114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Дидактичні ігри-70%</a:t>
          </a:r>
          <a:endParaRPr lang="uk-UA" sz="16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1822268" y="3049142"/>
        <a:ext cx="4585062" cy="609828"/>
      </dsp:txXfrm>
    </dsp:sp>
    <dsp:sp modelId="{5562B381-9603-4DB6-B672-2FCD19B19700}">
      <dsp:nvSpPr>
        <dsp:cNvPr id="0" name=""/>
        <dsp:cNvSpPr/>
      </dsp:nvSpPr>
      <dsp:spPr>
        <a:xfrm>
          <a:off x="0" y="3657598"/>
          <a:ext cx="8229600" cy="609828"/>
        </a:xfrm>
        <a:prstGeom prst="trapezoid">
          <a:avLst>
            <a:gd name="adj" fmla="val 96392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Інтерактивне навчання-90%</a:t>
          </a:r>
          <a:endParaRPr lang="uk-UA" sz="16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1440179" y="3657598"/>
        <a:ext cx="5349240" cy="60982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36C6C4-56DE-4924-8A48-9558E3739733}">
      <dsp:nvSpPr>
        <dsp:cNvPr id="0" name=""/>
        <dsp:cNvSpPr/>
      </dsp:nvSpPr>
      <dsp:spPr>
        <a:xfrm>
          <a:off x="3385467" y="1566478"/>
          <a:ext cx="1458664" cy="14586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Інтерак-тивні техноло-гії</a:t>
          </a:r>
          <a:endParaRPr lang="uk-UA" sz="2000" kern="1200" dirty="0"/>
        </a:p>
      </dsp:txBody>
      <dsp:txXfrm>
        <a:off x="3385467" y="1566478"/>
        <a:ext cx="1458664" cy="1458664"/>
      </dsp:txXfrm>
    </dsp:sp>
    <dsp:sp modelId="{79CACABA-914D-4B30-A007-BC270EBE4ECC}">
      <dsp:nvSpPr>
        <dsp:cNvPr id="0" name=""/>
        <dsp:cNvSpPr/>
      </dsp:nvSpPr>
      <dsp:spPr>
        <a:xfrm rot="16200000">
          <a:off x="4093984" y="1323445"/>
          <a:ext cx="41631" cy="409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700" kern="1200"/>
        </a:p>
      </dsp:txBody>
      <dsp:txXfrm rot="16200000">
        <a:off x="4093984" y="1323445"/>
        <a:ext cx="41631" cy="409872"/>
      </dsp:txXfrm>
    </dsp:sp>
    <dsp:sp modelId="{7811B441-E3C9-4110-B347-2AB31190C696}">
      <dsp:nvSpPr>
        <dsp:cNvPr id="0" name=""/>
        <dsp:cNvSpPr/>
      </dsp:nvSpPr>
      <dsp:spPr>
        <a:xfrm>
          <a:off x="3232308" y="-277055"/>
          <a:ext cx="1764983" cy="176498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Розроблення проектів</a:t>
          </a:r>
          <a:endParaRPr lang="uk-UA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32308" y="-277055"/>
        <a:ext cx="1764983" cy="1764983"/>
      </dsp:txXfrm>
    </dsp:sp>
    <dsp:sp modelId="{AAFA60B6-57DD-40DF-9C97-F30A16AA0140}">
      <dsp:nvSpPr>
        <dsp:cNvPr id="0" name=""/>
        <dsp:cNvSpPr/>
      </dsp:nvSpPr>
      <dsp:spPr>
        <a:xfrm rot="20520000">
          <a:off x="4823852" y="1853725"/>
          <a:ext cx="41631" cy="409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700" kern="1200"/>
        </a:p>
      </dsp:txBody>
      <dsp:txXfrm rot="20520000">
        <a:off x="4823852" y="1853725"/>
        <a:ext cx="41631" cy="409872"/>
      </dsp:txXfrm>
    </dsp:sp>
    <dsp:sp modelId="{294FFA3F-C161-49DD-B343-C435B1042DDF}">
      <dsp:nvSpPr>
        <dsp:cNvPr id="0" name=""/>
        <dsp:cNvSpPr/>
      </dsp:nvSpPr>
      <dsp:spPr>
        <a:xfrm>
          <a:off x="4839949" y="890964"/>
          <a:ext cx="1764983" cy="176498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Парна та групова робота</a:t>
          </a:r>
          <a:endParaRPr lang="uk-UA" sz="2000" kern="1200" dirty="0"/>
        </a:p>
      </dsp:txBody>
      <dsp:txXfrm>
        <a:off x="4839949" y="890964"/>
        <a:ext cx="1764983" cy="1764983"/>
      </dsp:txXfrm>
    </dsp:sp>
    <dsp:sp modelId="{E5FFA816-F27B-4BC9-8BB5-74D74E487C87}">
      <dsp:nvSpPr>
        <dsp:cNvPr id="0" name=""/>
        <dsp:cNvSpPr/>
      </dsp:nvSpPr>
      <dsp:spPr>
        <a:xfrm rot="3240000">
          <a:off x="4545067" y="2711737"/>
          <a:ext cx="41631" cy="409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700" kern="1200"/>
        </a:p>
      </dsp:txBody>
      <dsp:txXfrm rot="3240000">
        <a:off x="4545067" y="2711737"/>
        <a:ext cx="41631" cy="409872"/>
      </dsp:txXfrm>
    </dsp:sp>
    <dsp:sp modelId="{D0CF86E8-665C-4C18-904A-C82A0BD35472}">
      <dsp:nvSpPr>
        <dsp:cNvPr id="0" name=""/>
        <dsp:cNvSpPr/>
      </dsp:nvSpPr>
      <dsp:spPr>
        <a:xfrm>
          <a:off x="4225885" y="2780859"/>
          <a:ext cx="1764983" cy="176498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Вирішення проблем-них питань та ситуацій</a:t>
          </a:r>
          <a:endParaRPr lang="uk-UA" sz="2000" kern="1200" dirty="0"/>
        </a:p>
      </dsp:txBody>
      <dsp:txXfrm>
        <a:off x="4225885" y="2780859"/>
        <a:ext cx="1764983" cy="1764983"/>
      </dsp:txXfrm>
    </dsp:sp>
    <dsp:sp modelId="{5FA2870C-A259-4AC8-BB73-11E99D716920}">
      <dsp:nvSpPr>
        <dsp:cNvPr id="0" name=""/>
        <dsp:cNvSpPr/>
      </dsp:nvSpPr>
      <dsp:spPr>
        <a:xfrm rot="7560000">
          <a:off x="3642900" y="2711737"/>
          <a:ext cx="41631" cy="409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700" kern="1200"/>
        </a:p>
      </dsp:txBody>
      <dsp:txXfrm rot="7560000">
        <a:off x="3642900" y="2711737"/>
        <a:ext cx="41631" cy="409872"/>
      </dsp:txXfrm>
    </dsp:sp>
    <dsp:sp modelId="{A300F919-457B-4AA5-B8E2-1A8EDFB70EFC}">
      <dsp:nvSpPr>
        <dsp:cNvPr id="0" name=""/>
        <dsp:cNvSpPr/>
      </dsp:nvSpPr>
      <dsp:spPr>
        <a:xfrm>
          <a:off x="2238730" y="2780859"/>
          <a:ext cx="1764983" cy="176498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Рольові ігри</a:t>
          </a:r>
          <a:endParaRPr lang="uk-UA" sz="2000" kern="1200" dirty="0"/>
        </a:p>
      </dsp:txBody>
      <dsp:txXfrm>
        <a:off x="2238730" y="2780859"/>
        <a:ext cx="1764983" cy="1764983"/>
      </dsp:txXfrm>
    </dsp:sp>
    <dsp:sp modelId="{856E3614-41A0-4183-95CB-68CC651A46E7}">
      <dsp:nvSpPr>
        <dsp:cNvPr id="0" name=""/>
        <dsp:cNvSpPr/>
      </dsp:nvSpPr>
      <dsp:spPr>
        <a:xfrm rot="11880000">
          <a:off x="3364115" y="1853725"/>
          <a:ext cx="41631" cy="409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700" kern="1200"/>
        </a:p>
      </dsp:txBody>
      <dsp:txXfrm rot="11880000">
        <a:off x="3364115" y="1853725"/>
        <a:ext cx="41631" cy="409872"/>
      </dsp:txXfrm>
    </dsp:sp>
    <dsp:sp modelId="{C39CF43E-C09D-49EB-BD79-CA458BEE830D}">
      <dsp:nvSpPr>
        <dsp:cNvPr id="0" name=""/>
        <dsp:cNvSpPr/>
      </dsp:nvSpPr>
      <dsp:spPr>
        <a:xfrm>
          <a:off x="1624666" y="890964"/>
          <a:ext cx="1764983" cy="176498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cap="none" spc="0" smtClean="0">
              <a:ln w="18415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Прес-конференції</a:t>
          </a:r>
          <a:endParaRPr lang="uk-UA" sz="2000" b="1" i="0" kern="1200" cap="none" spc="0" dirty="0">
            <a:ln w="18415" cmpd="sng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24666" y="890964"/>
        <a:ext cx="1764983" cy="17649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0A781-5C4C-4F57-BF24-22F6BDE4812F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8C048-06A1-4742-BD55-C39843019E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3899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8C048-06A1-4742-BD55-C39843019EE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C6EA-D4CE-4742-8835-CD5F5CAB79F7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650BD-46C3-41BC-9679-8B5A57EF4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newsflash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C6EA-D4CE-4742-8835-CD5F5CAB79F7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650BD-46C3-41BC-9679-8B5A57EF4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newsflash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C6EA-D4CE-4742-8835-CD5F5CAB79F7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650BD-46C3-41BC-9679-8B5A57EF4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newsflash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C6EA-D4CE-4742-8835-CD5F5CAB79F7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650BD-46C3-41BC-9679-8B5A57EF4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newsflash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350042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200024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C6EA-D4CE-4742-8835-CD5F5CAB79F7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650BD-46C3-41BC-9679-8B5A57EF4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newsflash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C6EA-D4CE-4742-8835-CD5F5CAB79F7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650BD-46C3-41BC-9679-8B5A57EF4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newsflash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C6EA-D4CE-4742-8835-CD5F5CAB79F7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650BD-46C3-41BC-9679-8B5A57EF4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newsflash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C6EA-D4CE-4742-8835-CD5F5CAB79F7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650BD-46C3-41BC-9679-8B5A57EF4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newsflash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C6EA-D4CE-4742-8835-CD5F5CAB79F7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650BD-46C3-41BC-9679-8B5A57EF4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newsflash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C6EA-D4CE-4742-8835-CD5F5CAB79F7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650BD-46C3-41BC-9679-8B5A57EF4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newsflash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C6EA-D4CE-4742-8835-CD5F5CAB79F7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650BD-46C3-41BC-9679-8B5A57EF4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newsflash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  <a:scene3d>
              <a:camera prst="orthographicFront">
                <a:rot lat="300000" lon="0" rev="0"/>
              </a:camera>
              <a:lightRig rig="threePt" dir="t"/>
            </a:scene3d>
            <a:sp3d extrusionH="57150" contourW="12700">
              <a:bevelB w="38100" h="38100"/>
              <a:extrusionClr>
                <a:srgbClr val="FFC000"/>
              </a:extrusionClr>
              <a:contourClr>
                <a:schemeClr val="tx1"/>
              </a:contourClr>
            </a:sp3d>
          </a:bodyPr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7364"/>
            <a:ext cx="8229600" cy="4268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7C6EA-D4CE-4742-8835-CD5F5CAB79F7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650BD-46C3-41BC-9679-8B5A57EF4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5000">
    <p:newsflash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00"/>
          </a:solidFill>
          <a:effectLst>
            <a:innerShdw blurRad="63500" dist="50800">
              <a:prstClr val="black">
                <a:alpha val="88000"/>
              </a:prstClr>
            </a:innerShdw>
          </a:effectLst>
          <a:latin typeface="Mistral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Constant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Constant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Constant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chemeClr val="tx1"/>
          </a:solidFill>
          <a:latin typeface="Constant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chemeClr val="tx1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838200"/>
            <a:ext cx="7772400" cy="1470025"/>
          </a:xfrm>
        </p:spPr>
        <p:txBody>
          <a:bodyPr>
            <a:normAutofit/>
          </a:bodyPr>
          <a:lstStyle/>
          <a:p>
            <a:r>
              <a:rPr lang="uk-UA" sz="2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Спеціалізована школа І-ІІІ ступенів №24 ім. О.Білаша з поглибленим вивченням іноземних мов </a:t>
            </a:r>
            <a:br>
              <a:rPr lang="uk-UA" sz="2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Шевченківського району м. Києва</a:t>
            </a:r>
            <a:endParaRPr lang="ru-RU" sz="24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38400"/>
            <a:ext cx="6400800" cy="32004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ПОРТФОЛІО</a:t>
            </a:r>
          </a:p>
          <a:p>
            <a:pPr lvl="0"/>
            <a:endParaRPr lang="uk-UA" sz="20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ВЧИТЕЛЯ АНГЛІЙСЬКОЇ МОВИ</a:t>
            </a:r>
          </a:p>
          <a:p>
            <a:pPr lvl="0"/>
            <a:endParaRPr lang="uk-UA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КИЯШКО </a:t>
            </a:r>
          </a:p>
          <a:p>
            <a:pPr lvl="0"/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ТЕТЯНИ  ВОЛОДИМИРІВНИ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МОЯ САМООСВІТА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47800" y="1828800"/>
            <a:ext cx="1385879" cy="199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781800" y="3962400"/>
            <a:ext cx="1385879" cy="195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219200" y="3962400"/>
            <a:ext cx="16002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962400" y="1828800"/>
            <a:ext cx="1385879" cy="1965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477000" y="1828800"/>
            <a:ext cx="1385879" cy="1960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352800" y="4191000"/>
            <a:ext cx="2971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Переможці олімпіад</a:t>
            </a:r>
            <a:endParaRPr lang="uk-UA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857364"/>
            <a:ext cx="5029200" cy="4268799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Лозян Анна  (</a:t>
            </a:r>
            <a:r>
              <a:rPr lang="en-US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11</a:t>
            </a:r>
            <a:r>
              <a:rPr lang="uk-UA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-б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клас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) </a:t>
            </a:r>
          </a:p>
          <a:p>
            <a:pPr>
              <a:buNone/>
            </a:pP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</a:t>
            </a:r>
            <a:r>
              <a:rPr lang="uk-UA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– </a:t>
            </a:r>
            <a:r>
              <a:rPr lang="en-US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III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uk-UA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місце у </a:t>
            </a:r>
            <a:r>
              <a:rPr lang="en-US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II </a:t>
            </a:r>
            <a:r>
              <a:rPr lang="uk-UA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етапі Всеукраїнської Олімпіади з англійської мови.</a:t>
            </a:r>
          </a:p>
          <a:p>
            <a:endParaRPr lang="uk-UA" sz="2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uk-UA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Петровська Антоніна  (11-б клас) </a:t>
            </a:r>
          </a:p>
          <a:p>
            <a:pPr>
              <a:buNone/>
            </a:pPr>
            <a:r>
              <a:rPr lang="uk-UA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- </a:t>
            </a:r>
            <a:r>
              <a:rPr lang="en-US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III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uk-UA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місце у КОНКУРСІ-ЗАХИСТІ НАУКОВО-ДОСЛІДНИЦЬКОЇ РОБОТИ МАЛОЇ АКАДЕМІЇ НАУК.</a:t>
            </a:r>
          </a:p>
          <a:p>
            <a:endParaRPr lang="uk-UA" sz="2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Содержимое 3" descr="20160315_1012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2133600"/>
            <a:ext cx="2743200" cy="3429000"/>
          </a:xfrm>
          <a:prstGeom prst="rect">
            <a:avLst/>
          </a:prstGeom>
        </p:spPr>
      </p:pic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Мій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6-В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клас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.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Позакласні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виховні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b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</a:b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заходи та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екскурсії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/>
            </a:r>
            <a:b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</a:br>
            <a:endParaRPr lang="uk-UA" dirty="0"/>
          </a:p>
        </p:txBody>
      </p:sp>
      <p:pic>
        <p:nvPicPr>
          <p:cNvPr id="7" name="Содержимое 6" descr="20160922_1731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084738">
            <a:off x="761054" y="1767199"/>
            <a:ext cx="3429000" cy="22860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201408">
            <a:off x="5088792" y="1702782"/>
            <a:ext cx="3566583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971800" y="4038600"/>
            <a:ext cx="3352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МОЯ НАУКОВО-МЕТОДИЧНА ДІЯЛЬНІСТЬ</a:t>
            </a:r>
            <a:br>
              <a:rPr lang="uk-UA" dirty="0" smtClean="0"/>
            </a:br>
            <a:r>
              <a:rPr lang="uk-UA" dirty="0" smtClean="0"/>
              <a:t> У ШКОЛІ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1600" y="1752600"/>
            <a:ext cx="7086600" cy="914399"/>
          </a:xfrm>
          <a:ln>
            <a:solidFill>
              <a:schemeClr val="bg1"/>
            </a:solidFill>
          </a:ln>
        </p:spPr>
        <p:txBody>
          <a:bodyPr>
            <a:normAutofit fontScale="92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 2015р. – Голова МО вчителів іноземних мов </a:t>
            </a:r>
          </a:p>
          <a:p>
            <a:pPr algn="ctr">
              <a:buNone/>
            </a:pPr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СШ № 24.</a:t>
            </a:r>
          </a:p>
          <a:p>
            <a:pPr algn="ctr">
              <a:buNone/>
            </a:pPr>
            <a:endParaRPr lang="uk-UA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buNone/>
            </a:pPr>
            <a:endParaRPr lang="uk-UA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Содержимое 5" descr="20160121_12221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1000" y="2895600"/>
            <a:ext cx="4114800" cy="2438399"/>
          </a:xfrm>
        </p:spPr>
      </p:pic>
      <p:pic>
        <p:nvPicPr>
          <p:cNvPr id="7" name="Содержимое 5" descr="20160121_1222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4171" y="2895600"/>
            <a:ext cx="3641859" cy="2424113"/>
          </a:xfrm>
          <a:prstGeom prst="rect">
            <a:avLst/>
          </a:prstGeom>
        </p:spPr>
      </p:pic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smtClean="0">
                <a:solidFill>
                  <a:srgbClr val="C00000"/>
                </a:solidFill>
              </a:rPr>
              <a:t>МОЇ НАГОРОДИ</a:t>
            </a:r>
            <a:endParaRPr lang="uk-UA" sz="48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2017-01-02-0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29200" y="1828800"/>
            <a:ext cx="3008181" cy="4268788"/>
          </a:xfrm>
        </p:spPr>
      </p:pic>
      <p:pic>
        <p:nvPicPr>
          <p:cNvPr id="5" name="Содержимое 3" descr="2017-01-02-0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1828800"/>
            <a:ext cx="3010592" cy="4268788"/>
          </a:xfrm>
          <a:prstGeom prst="rect">
            <a:avLst/>
          </a:prstGeom>
        </p:spPr>
      </p:pic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2862282"/>
          </a:xfrm>
        </p:spPr>
        <p:txBody>
          <a:bodyPr>
            <a:normAutofit/>
          </a:bodyPr>
          <a:lstStyle/>
          <a:p>
            <a:r>
              <a:rPr lang="uk-UA" sz="6000" dirty="0" smtClean="0">
                <a:solidFill>
                  <a:srgbClr val="C00000"/>
                </a:solidFill>
              </a:rPr>
              <a:t>ДЯКУЮ ЗА УВАГУ!</a:t>
            </a:r>
            <a:endParaRPr lang="uk-UA" sz="6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Кияшко Тетяна Володимирівна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</a:br>
            <a:endParaRPr lang="uk-UA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52600"/>
            <a:ext cx="5715000" cy="4268799"/>
          </a:xfrm>
        </p:spPr>
        <p:txBody>
          <a:bodyPr/>
          <a:lstStyle/>
          <a:p>
            <a:r>
              <a:rPr lang="uk-UA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Дата народження:  24.08.1976р.</a:t>
            </a:r>
          </a:p>
          <a:p>
            <a:pPr>
              <a:buNone/>
            </a:pPr>
            <a:r>
              <a:rPr lang="uk-UA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 </a:t>
            </a:r>
            <a:endParaRPr lang="uk-UA" sz="2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  <a:p>
            <a:r>
              <a:rPr lang="uk-UA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Освіта: вища (Донецький державний університет) </a:t>
            </a:r>
          </a:p>
          <a:p>
            <a:endParaRPr lang="uk-UA" sz="2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Georgia" pitchFamily="18" charset="0"/>
            </a:endParaRPr>
          </a:p>
          <a:p>
            <a:pPr eaLnBrk="0" hangingPunct="0"/>
            <a:r>
              <a:rPr lang="uk-UA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Спеціальність: англійська мова та література</a:t>
            </a:r>
          </a:p>
          <a:p>
            <a:pPr eaLnBrk="0" hangingPunct="0"/>
            <a:endParaRPr lang="uk-UA" sz="2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Georgia" pitchFamily="18" charset="0"/>
            </a:endParaRPr>
          </a:p>
          <a:p>
            <a:pPr eaLnBrk="0" hangingPunct="0"/>
            <a:r>
              <a:rPr lang="uk-UA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Стаж роботи: 22 роки</a:t>
            </a:r>
          </a:p>
          <a:p>
            <a:pPr eaLnBrk="0" hangingPunct="0"/>
            <a:endParaRPr lang="uk-UA" sz="2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Georgia" pitchFamily="18" charset="0"/>
            </a:endParaRPr>
          </a:p>
          <a:p>
            <a:pPr eaLnBrk="0" hangingPunct="0"/>
            <a:r>
              <a:rPr lang="uk-UA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Кваліфікаційна категорія: спеціаліст  вищої категорії </a:t>
            </a:r>
          </a:p>
          <a:p>
            <a:pPr eaLnBrk="0" hangingPunct="0"/>
            <a:endParaRPr lang="uk-UA" sz="2000" dirty="0"/>
          </a:p>
        </p:txBody>
      </p:sp>
      <p:pic>
        <p:nvPicPr>
          <p:cNvPr id="4" name="Picture 33" descr="F:\Фотки\Фото\я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248400" y="1752600"/>
            <a:ext cx="2417618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676400"/>
            <a:ext cx="6400800" cy="566738"/>
          </a:xfrm>
        </p:spPr>
        <p:txBody>
          <a:bodyPr>
            <a:noAutofit/>
          </a:bodyPr>
          <a:lstStyle/>
          <a:p>
            <a:r>
              <a:rPr lang="ru-RU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Моє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педагогічне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кредо</a:t>
            </a:r>
            <a:b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uk-UA" sz="4800" dirty="0"/>
          </a:p>
        </p:txBody>
      </p:sp>
      <p:pic>
        <p:nvPicPr>
          <p:cNvPr id="5" name="Рисунок 4" descr="DSC_683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556" r="5556"/>
          <a:stretch>
            <a:fillRect/>
          </a:stretch>
        </p:blipFill>
        <p:spPr>
          <a:xfrm>
            <a:off x="1981200" y="2362200"/>
            <a:ext cx="5562600" cy="4038600"/>
          </a:xfrm>
        </p:spPr>
      </p:pic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1828800" y="1524000"/>
            <a:ext cx="6553200" cy="80486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«Поважай і розумій дитину, тоді вона відповість тобі тим же»</a:t>
            </a: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219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5300" b="1" spc="3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МОЯ ПЕДАГОГІЧНА ДІЯЛЬНІСТЬ</a:t>
            </a:r>
            <a:r>
              <a:rPr lang="ru-RU" b="1" spc="3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spc="3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spc="3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268799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</a:rPr>
              <a:t>Педагогічна діяльність розпочалася у 1994 році у Донецькій гімназії ім. В.Стуса.</a:t>
            </a:r>
          </a:p>
          <a:p>
            <a:pPr>
              <a:buNone/>
            </a:pP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</a:rPr>
              <a:t>    З 2005р. по 2014р. – ЗОШ №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</a:rPr>
              <a:t>32</a:t>
            </a:r>
          </a:p>
          <a:p>
            <a:pPr>
              <a:buNone/>
            </a:pP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</a:rPr>
              <a:t>м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</a:rPr>
              <a:t>. Донецька.</a:t>
            </a:r>
          </a:p>
          <a:p>
            <a:pPr>
              <a:buNone/>
            </a:pP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</a:rPr>
              <a:t>    З 2015р. по теперішній час – СШ № 24 м.  Києва.</a:t>
            </a:r>
            <a:endParaRPr lang="uk-UA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dirty="0" smtClean="0">
                <a:solidFill>
                  <a:schemeClr val="tx2">
                    <a:lumMod val="75000"/>
                  </a:schemeClr>
                </a:solidFill>
              </a:rPr>
              <a:t>Проблема, над якою працюю</a:t>
            </a:r>
            <a:endParaRPr lang="uk-UA" sz="60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762000" y="2209800"/>
          <a:ext cx="7543800" cy="3763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762000" y="1676400"/>
            <a:ext cx="7467600" cy="38099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dirty="0" smtClean="0"/>
              <a:t>        </a:t>
            </a:r>
            <a:r>
              <a:rPr lang="uk-UA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 школи                                     Проблема вчителя</a:t>
            </a:r>
            <a:endParaRPr lang="uk-UA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dirty="0" smtClean="0"/>
              <a:t>ПЕДАГОГІЧНІ ЦІЛІ</a:t>
            </a:r>
            <a:endParaRPr lang="uk-UA" sz="4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857375"/>
          <a:ext cx="8229600" cy="4268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65248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ІЗ ДОСВІДУ РОБОТИ</a:t>
            </a:r>
            <a:endParaRPr lang="uk-UA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85800" y="990600"/>
          <a:ext cx="8229600" cy="4268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90600" y="5410200"/>
            <a:ext cx="784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Результати роботи відображені в схемі „Піраміда навчання”.</a:t>
            </a:r>
          </a:p>
          <a:p>
            <a:r>
              <a:rPr lang="uk-UA" dirty="0" smtClean="0">
                <a:solidFill>
                  <a:srgbClr val="C00000"/>
                </a:solidFill>
              </a:rPr>
              <a:t>З піраміди видно, що найменших результатів можна досягти за умопасивного навчання (лекція – 5%, читання –10%), а найбільших – інтерактивного.</a:t>
            </a:r>
          </a:p>
        </p:txBody>
      </p:sp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80488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ІННОВАЦІЇ НА УРОКАХ АНГЛІЙСЬКОЇ МОВИ</a:t>
            </a:r>
            <a:endParaRPr lang="uk-UA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857375"/>
          <a:ext cx="8229600" cy="4268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00B050"/>
                </a:solidFill>
                <a:latin typeface="Georgia" pitchFamily="18" charset="0"/>
              </a:rPr>
              <a:t>Результати якості знань учнів за 2014-2016 роки</a:t>
            </a:r>
            <a:endParaRPr lang="uk-UA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066800" y="1752600"/>
          <a:ext cx="7239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"/>
</p:tagLst>
</file>

<file path=ppt/theme/theme1.xml><?xml version="1.0" encoding="utf-8"?>
<a:theme xmlns:a="http://schemas.openxmlformats.org/drawingml/2006/main" name="MSC_MS_RU_School2_2007v_Russia_TP01028317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3E2F1D0E8E87468B289CB57281B996" ma:contentTypeVersion="1" ma:contentTypeDescription="Create a new document." ma:contentTypeScope="" ma:versionID="62a345c190c3e02e35f6075a6cd279fe">
  <xsd:schema xmlns:xsd="http://www.w3.org/2001/XMLSchema" xmlns:xs="http://www.w3.org/2001/XMLSchema" xmlns:p="http://schemas.microsoft.com/office/2006/metadata/properties" xmlns:ns2="aac074f3-af53-40eb-acd1-e8ca9658e9e1" targetNamespace="http://schemas.microsoft.com/office/2006/metadata/properties" ma:root="true" ma:fieldsID="6e89e516250c3f4b948741447e1442ad" ns2:_="">
    <xsd:import namespace="aac074f3-af53-40eb-acd1-e8ca9658e9e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c074f3-af53-40eb-acd1-e8ca9658e9e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E5CD58-9965-471D-A2F9-E66F3A041FF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D99E7D9-4432-4A97-9847-5CF34ABA28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7BBF6F-4F5A-4911-8759-3DD7720994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c074f3-af53-40eb-acd1-e8ca9658e9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MSC_MS_RU_School2_2007v_Russia_TP010283179</Template>
  <TotalTime>0</TotalTime>
  <Words>370</Words>
  <Application>Microsoft Office PowerPoint</Application>
  <PresentationFormat>Экран (4:3)</PresentationFormat>
  <Paragraphs>66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MSC_MS_RU_School2_2007v_Russia_TP010283179</vt:lpstr>
      <vt:lpstr>Спеціалізована школа І-ІІІ ступенів №24 ім. О.Білаша з поглибленим вивченням іноземних мов  Шевченківського району м. Києва</vt:lpstr>
      <vt:lpstr>Кияшко Тетяна Володимирівна </vt:lpstr>
      <vt:lpstr>Моє педагогічне кредо </vt:lpstr>
      <vt:lpstr>МОЯ ПЕДАГОГІЧНА ДІЯЛЬНІСТЬ </vt:lpstr>
      <vt:lpstr>Проблема, над якою працюю</vt:lpstr>
      <vt:lpstr>ПЕДАГОГІЧНІ ЦІЛІ</vt:lpstr>
      <vt:lpstr>ІЗ ДОСВІДУ РОБОТИ</vt:lpstr>
      <vt:lpstr>ІННОВАЦІЇ НА УРОКАХ АНГЛІЙСЬКОЇ МОВИ</vt:lpstr>
      <vt:lpstr>Результати якості знань учнів за 2014-2016 роки</vt:lpstr>
      <vt:lpstr>МОЯ САМООСВІТА</vt:lpstr>
      <vt:lpstr>Переможці олімпіад</vt:lpstr>
      <vt:lpstr>Мій 6-В клас. Позакласні виховні  заходи та екскурсії </vt:lpstr>
      <vt:lpstr>МОЯ НАУКОВО-МЕТОДИЧНА ДІЯЛЬНІСТЬ  У ШКОЛІ</vt:lpstr>
      <vt:lpstr>МОЇ НАГОРОДИ</vt:lpstr>
      <vt:lpstr>ДЯКУЮ ЗА УВАГУ!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2014-08-18T12:53:05Z</dcterms:created>
  <dcterms:modified xsi:type="dcterms:W3CDTF">2017-01-11T20:11:00Z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0x010100B03E2F1D0E8E87468B289CB57281B996</vt:lpwstr>
  </property>
  <property fmtid="{D5CDD505-2E9C-101B-9397-08002B2CF9AE}" pid="3" name="DocVizPreviewMetadata_Count">
    <vt:i4>2</vt:i4>
  </property>
  <property fmtid="{D5CDD505-2E9C-101B-9397-08002B2CF9AE}" pid="4" name="DocVizPreviewMetadata_0">
    <vt:lpwstr>300x225x2</vt:lpwstr>
  </property>
</Properties>
</file>